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Action1.xml" ContentType="application/vnd.ms-office.inkAction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Action2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Action3.xml" ContentType="application/vnd.ms-office.inkAction+xml"/>
  <Override PartName="/ppt/notesSlides/notesSlide9.xml" ContentType="application/vnd.openxmlformats-officedocument.presentationml.notesSlide+xml"/>
  <Override PartName="/ppt/ink/inkAction4.xml" ContentType="application/vnd.ms-office.inkAction+xml"/>
  <Override PartName="/ppt/notesSlides/notesSlide10.xml" ContentType="application/vnd.openxmlformats-officedocument.presentationml.notesSlide+xml"/>
  <Override PartName="/ppt/ink/inkAction5.xml" ContentType="application/vnd.ms-office.inkAction+xml"/>
  <Override PartName="/ppt/notesSlides/notesSlide11.xml" ContentType="application/vnd.openxmlformats-officedocument.presentationml.notesSlide+xml"/>
  <Override PartName="/ppt/ink/ink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9.xml" ContentType="application/vnd.openxmlformats-officedocument.presentationml.notesSlide+xml"/>
  <Override PartName="/ppt/ink/inkAction6.xml" ContentType="application/vnd.ms-office.inkAction+xml"/>
  <Override PartName="/ppt/notesSlides/notesSlide20.xml" ContentType="application/vnd.openxmlformats-officedocument.presentationml.notesSlide+xml"/>
  <Override PartName="/ppt/ink/ink7.xml" ContentType="application/inkml+xml"/>
  <Override PartName="/ppt/notesSlides/notesSlide21.xml" ContentType="application/vnd.openxmlformats-officedocument.presentationml.notesSlide+xml"/>
  <Override PartName="/ppt/ink/inkAction7.xml" ContentType="application/vnd.ms-office.inkAction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8.xml" ContentType="application/inkml+xml"/>
  <Override PartName="/ppt/notesSlides/notesSlide24.xml" ContentType="application/vnd.openxmlformats-officedocument.presentationml.notesSlide+xml"/>
  <Override PartName="/ppt/ink/ink9.xml" ContentType="application/inkml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ink/ink10.xml" ContentType="application/inkml+xml"/>
  <Override PartName="/ppt/ink/inkAction8.xml" ContentType="application/vnd.ms-office.inkAction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3.xml" ContentType="application/inkml+xml"/>
  <Override PartName="/ppt/notesSlides/notesSlide34.xml" ContentType="application/vnd.openxmlformats-officedocument.presentationml.notesSlide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713" r:id="rId2"/>
    <p:sldId id="395" r:id="rId3"/>
    <p:sldId id="660" r:id="rId4"/>
    <p:sldId id="715" r:id="rId5"/>
    <p:sldId id="700" r:id="rId6"/>
    <p:sldId id="662" r:id="rId7"/>
    <p:sldId id="701" r:id="rId8"/>
    <p:sldId id="705" r:id="rId9"/>
    <p:sldId id="814" r:id="rId10"/>
    <p:sldId id="707" r:id="rId11"/>
    <p:sldId id="702" r:id="rId12"/>
    <p:sldId id="815" r:id="rId13"/>
    <p:sldId id="706" r:id="rId14"/>
    <p:sldId id="813" r:id="rId15"/>
    <p:sldId id="820" r:id="rId16"/>
    <p:sldId id="664" r:id="rId17"/>
    <p:sldId id="816" r:id="rId18"/>
    <p:sldId id="665" r:id="rId19"/>
    <p:sldId id="817" r:id="rId20"/>
    <p:sldId id="703" r:id="rId21"/>
    <p:sldId id="821" r:id="rId22"/>
    <p:sldId id="818" r:id="rId23"/>
    <p:sldId id="711" r:id="rId24"/>
    <p:sldId id="671" r:id="rId25"/>
    <p:sldId id="696" r:id="rId26"/>
    <p:sldId id="695" r:id="rId27"/>
    <p:sldId id="708" r:id="rId28"/>
    <p:sldId id="709" r:id="rId29"/>
    <p:sldId id="712" r:id="rId30"/>
    <p:sldId id="677" r:id="rId31"/>
    <p:sldId id="819" r:id="rId32"/>
    <p:sldId id="710" r:id="rId33"/>
    <p:sldId id="822" r:id="rId34"/>
    <p:sldId id="704" r:id="rId35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BD8"/>
    <a:srgbClr val="FF388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62AF47-B38A-47F3-BB9F-63F54B7AFEFF}" v="2" dt="2024-09-04T15:25:05.806"/>
    <p1510:client id="{9AEB288E-4A6D-412F-88D7-5DBF1BC91177}" v="4" dt="2024-09-04T03:56:18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3" autoAdjust="0"/>
    <p:restoredTop sz="89069" autoAdjust="0"/>
  </p:normalViewPr>
  <p:slideViewPr>
    <p:cSldViewPr snapToGrid="0" showGuides="1">
      <p:cViewPr varScale="1">
        <p:scale>
          <a:sx n="57" d="100"/>
          <a:sy n="57" d="100"/>
        </p:scale>
        <p:origin x="182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4072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xin Wang" userId="31a98a6f-286e-468c-99ee-196e3a8bd35e" providerId="ADAL" clId="{9AEB288E-4A6D-412F-88D7-5DBF1BC91177}"/>
    <pc:docChg chg="undo custSel delSld modSld">
      <pc:chgData name="Lixin Wang" userId="31a98a6f-286e-468c-99ee-196e3a8bd35e" providerId="ADAL" clId="{9AEB288E-4A6D-412F-88D7-5DBF1BC91177}" dt="2024-09-04T04:02:46.635" v="333" actId="20577"/>
      <pc:docMkLst>
        <pc:docMk/>
      </pc:docMkLst>
      <pc:sldChg chg="modSp mod">
        <pc:chgData name="Lixin Wang" userId="31a98a6f-286e-468c-99ee-196e3a8bd35e" providerId="ADAL" clId="{9AEB288E-4A6D-412F-88D7-5DBF1BC91177}" dt="2024-09-04T03:45:54.279" v="74" actId="20577"/>
        <pc:sldMkLst>
          <pc:docMk/>
          <pc:sldMk cId="0" sldId="395"/>
        </pc:sldMkLst>
        <pc:spChg chg="mod">
          <ac:chgData name="Lixin Wang" userId="31a98a6f-286e-468c-99ee-196e3a8bd35e" providerId="ADAL" clId="{9AEB288E-4A6D-412F-88D7-5DBF1BC91177}" dt="2024-09-04T03:45:54.279" v="74" actId="20577"/>
          <ac:spMkLst>
            <pc:docMk/>
            <pc:sldMk cId="0" sldId="395"/>
            <ac:spMk id="3" creationId="{00000000-0000-0000-0000-000000000000}"/>
          </ac:spMkLst>
        </pc:spChg>
      </pc:sldChg>
      <pc:sldChg chg="del">
        <pc:chgData name="Lixin Wang" userId="31a98a6f-286e-468c-99ee-196e3a8bd35e" providerId="ADAL" clId="{9AEB288E-4A6D-412F-88D7-5DBF1BC91177}" dt="2024-09-04T03:39:17.793" v="1" actId="47"/>
        <pc:sldMkLst>
          <pc:docMk/>
          <pc:sldMk cId="0" sldId="658"/>
        </pc:sldMkLst>
      </pc:sldChg>
      <pc:sldChg chg="modSp mod">
        <pc:chgData name="Lixin Wang" userId="31a98a6f-286e-468c-99ee-196e3a8bd35e" providerId="ADAL" clId="{9AEB288E-4A6D-412F-88D7-5DBF1BC91177}" dt="2024-09-04T03:46:24.520" v="76" actId="20577"/>
        <pc:sldMkLst>
          <pc:docMk/>
          <pc:sldMk cId="0" sldId="660"/>
        </pc:sldMkLst>
        <pc:spChg chg="mod">
          <ac:chgData name="Lixin Wang" userId="31a98a6f-286e-468c-99ee-196e3a8bd35e" providerId="ADAL" clId="{9AEB288E-4A6D-412F-88D7-5DBF1BC91177}" dt="2024-09-04T03:39:35.328" v="6" actId="20577"/>
          <ac:spMkLst>
            <pc:docMk/>
            <pc:sldMk cId="0" sldId="660"/>
            <ac:spMk id="72706" creationId="{00000000-0000-0000-0000-000000000000}"/>
          </ac:spMkLst>
        </pc:spChg>
        <pc:spChg chg="mod">
          <ac:chgData name="Lixin Wang" userId="31a98a6f-286e-468c-99ee-196e3a8bd35e" providerId="ADAL" clId="{9AEB288E-4A6D-412F-88D7-5DBF1BC91177}" dt="2024-09-04T03:46:24.520" v="76" actId="20577"/>
          <ac:spMkLst>
            <pc:docMk/>
            <pc:sldMk cId="0" sldId="660"/>
            <ac:spMk id="72707" creationId="{00000000-0000-0000-0000-000000000000}"/>
          </ac:spMkLst>
        </pc:spChg>
      </pc:sldChg>
      <pc:sldChg chg="addSp delSp modSp mod">
        <pc:chgData name="Lixin Wang" userId="31a98a6f-286e-468c-99ee-196e3a8bd35e" providerId="ADAL" clId="{9AEB288E-4A6D-412F-88D7-5DBF1BC91177}" dt="2024-09-04T03:50:26.809" v="125" actId="1036"/>
        <pc:sldMkLst>
          <pc:docMk/>
          <pc:sldMk cId="0" sldId="664"/>
        </pc:sldMkLst>
        <pc:picChg chg="add mod">
          <ac:chgData name="Lixin Wang" userId="31a98a6f-286e-468c-99ee-196e3a8bd35e" providerId="ADAL" clId="{9AEB288E-4A6D-412F-88D7-5DBF1BC91177}" dt="2024-09-04T03:50:26.809" v="125" actId="1036"/>
          <ac:picMkLst>
            <pc:docMk/>
            <pc:sldMk cId="0" sldId="664"/>
            <ac:picMk id="4" creationId="{756567EE-BC6F-B277-7B75-5006EE46C32D}"/>
          </ac:picMkLst>
        </pc:picChg>
        <pc:picChg chg="del">
          <ac:chgData name="Lixin Wang" userId="31a98a6f-286e-468c-99ee-196e3a8bd35e" providerId="ADAL" clId="{9AEB288E-4A6D-412F-88D7-5DBF1BC91177}" dt="2024-09-04T03:49:47.847" v="115" actId="478"/>
          <ac:picMkLst>
            <pc:docMk/>
            <pc:sldMk cId="0" sldId="664"/>
            <ac:picMk id="77828" creationId="{00000000-0000-0000-0000-000000000000}"/>
          </ac:picMkLst>
        </pc:picChg>
      </pc:sldChg>
      <pc:sldChg chg="addSp">
        <pc:chgData name="Lixin Wang" userId="31a98a6f-286e-468c-99ee-196e3a8bd35e" providerId="ADAL" clId="{9AEB288E-4A6D-412F-88D7-5DBF1BC91177}" dt="2024-09-04T03:56:18.059" v="267"/>
        <pc:sldMkLst>
          <pc:docMk/>
          <pc:sldMk cId="0" sldId="665"/>
        </pc:sldMkLst>
        <pc:inkChg chg="add">
          <ac:chgData name="Lixin Wang" userId="31a98a6f-286e-468c-99ee-196e3a8bd35e" providerId="ADAL" clId="{9AEB288E-4A6D-412F-88D7-5DBF1BC91177}" dt="2024-09-04T03:56:18.059" v="267"/>
          <ac:inkMkLst>
            <pc:docMk/>
            <pc:sldMk cId="0" sldId="665"/>
            <ac:inkMk id="4" creationId="{B0A1E5F7-AD8F-2DE1-6328-4A3A3D3BAE2B}"/>
          </ac:inkMkLst>
        </pc:inkChg>
      </pc:sldChg>
      <pc:sldChg chg="del">
        <pc:chgData name="Lixin Wang" userId="31a98a6f-286e-468c-99ee-196e3a8bd35e" providerId="ADAL" clId="{9AEB288E-4A6D-412F-88D7-5DBF1BC91177}" dt="2024-09-04T03:39:02.226" v="0" actId="47"/>
        <pc:sldMkLst>
          <pc:docMk/>
          <pc:sldMk cId="0" sldId="697"/>
        </pc:sldMkLst>
      </pc:sldChg>
      <pc:sldChg chg="del">
        <pc:chgData name="Lixin Wang" userId="31a98a6f-286e-468c-99ee-196e3a8bd35e" providerId="ADAL" clId="{9AEB288E-4A6D-412F-88D7-5DBF1BC91177}" dt="2024-09-04T03:39:19.101" v="2" actId="47"/>
        <pc:sldMkLst>
          <pc:docMk/>
          <pc:sldMk cId="3166597932" sldId="698"/>
        </pc:sldMkLst>
      </pc:sldChg>
      <pc:sldChg chg="del">
        <pc:chgData name="Lixin Wang" userId="31a98a6f-286e-468c-99ee-196e3a8bd35e" providerId="ADAL" clId="{9AEB288E-4A6D-412F-88D7-5DBF1BC91177}" dt="2024-09-04T03:39:19.619" v="3" actId="47"/>
        <pc:sldMkLst>
          <pc:docMk/>
          <pc:sldMk cId="1663634238" sldId="699"/>
        </pc:sldMkLst>
      </pc:sldChg>
      <pc:sldChg chg="modSp mod">
        <pc:chgData name="Lixin Wang" userId="31a98a6f-286e-468c-99ee-196e3a8bd35e" providerId="ADAL" clId="{9AEB288E-4A6D-412F-88D7-5DBF1BC91177}" dt="2024-09-04T03:48:37.605" v="114" actId="20577"/>
        <pc:sldMkLst>
          <pc:docMk/>
          <pc:sldMk cId="2253700708" sldId="813"/>
        </pc:sldMkLst>
        <pc:spChg chg="mod">
          <ac:chgData name="Lixin Wang" userId="31a98a6f-286e-468c-99ee-196e3a8bd35e" providerId="ADAL" clId="{9AEB288E-4A6D-412F-88D7-5DBF1BC91177}" dt="2024-09-04T03:47:50.140" v="86" actId="20577"/>
          <ac:spMkLst>
            <pc:docMk/>
            <pc:sldMk cId="2253700708" sldId="813"/>
            <ac:spMk id="48130" creationId="{00000000-0000-0000-0000-000000000000}"/>
          </ac:spMkLst>
        </pc:spChg>
        <pc:spChg chg="mod">
          <ac:chgData name="Lixin Wang" userId="31a98a6f-286e-468c-99ee-196e3a8bd35e" providerId="ADAL" clId="{9AEB288E-4A6D-412F-88D7-5DBF1BC91177}" dt="2024-09-04T03:48:37.605" v="114" actId="20577"/>
          <ac:spMkLst>
            <pc:docMk/>
            <pc:sldMk cId="2253700708" sldId="813"/>
            <ac:spMk id="48131" creationId="{00000000-0000-0000-0000-000000000000}"/>
          </ac:spMkLst>
        </pc:spChg>
      </pc:sldChg>
      <pc:sldChg chg="modSp mod">
        <pc:chgData name="Lixin Wang" userId="31a98a6f-286e-468c-99ee-196e3a8bd35e" providerId="ADAL" clId="{9AEB288E-4A6D-412F-88D7-5DBF1BC91177}" dt="2024-09-04T03:54:53.085" v="266" actId="20577"/>
        <pc:sldMkLst>
          <pc:docMk/>
          <pc:sldMk cId="413386437" sldId="816"/>
        </pc:sldMkLst>
        <pc:spChg chg="mod">
          <ac:chgData name="Lixin Wang" userId="31a98a6f-286e-468c-99ee-196e3a8bd35e" providerId="ADAL" clId="{9AEB288E-4A6D-412F-88D7-5DBF1BC91177}" dt="2024-09-04T03:54:53.085" v="266" actId="20577"/>
          <ac:spMkLst>
            <pc:docMk/>
            <pc:sldMk cId="413386437" sldId="816"/>
            <ac:spMk id="77826" creationId="{00000000-0000-0000-0000-000000000000}"/>
          </ac:spMkLst>
        </pc:spChg>
        <pc:spChg chg="mod">
          <ac:chgData name="Lixin Wang" userId="31a98a6f-286e-468c-99ee-196e3a8bd35e" providerId="ADAL" clId="{9AEB288E-4A6D-412F-88D7-5DBF1BC91177}" dt="2024-09-04T03:54:30.889" v="260" actId="113"/>
          <ac:spMkLst>
            <pc:docMk/>
            <pc:sldMk cId="413386437" sldId="816"/>
            <ac:spMk id="77827" creationId="{00000000-0000-0000-0000-000000000000}"/>
          </ac:spMkLst>
        </pc:spChg>
      </pc:sldChg>
      <pc:sldChg chg="modSp mod">
        <pc:chgData name="Lixin Wang" userId="31a98a6f-286e-468c-99ee-196e3a8bd35e" providerId="ADAL" clId="{9AEB288E-4A6D-412F-88D7-5DBF1BC91177}" dt="2024-09-04T04:00:37.753" v="327" actId="1036"/>
        <pc:sldMkLst>
          <pc:docMk/>
          <pc:sldMk cId="294130564" sldId="817"/>
        </pc:sldMkLst>
        <pc:spChg chg="mod">
          <ac:chgData name="Lixin Wang" userId="31a98a6f-286e-468c-99ee-196e3a8bd35e" providerId="ADAL" clId="{9AEB288E-4A6D-412F-88D7-5DBF1BC91177}" dt="2024-09-04T04:00:37.753" v="327" actId="1036"/>
          <ac:spMkLst>
            <pc:docMk/>
            <pc:sldMk cId="294130564" sldId="817"/>
            <ac:spMk id="4" creationId="{F83B0D11-5B32-971B-25D0-76920B0137A0}"/>
          </ac:spMkLst>
        </pc:spChg>
        <pc:spChg chg="mod">
          <ac:chgData name="Lixin Wang" userId="31a98a6f-286e-468c-99ee-196e3a8bd35e" providerId="ADAL" clId="{9AEB288E-4A6D-412F-88D7-5DBF1BC91177}" dt="2024-09-04T04:00:37.753" v="327" actId="1036"/>
          <ac:spMkLst>
            <pc:docMk/>
            <pc:sldMk cId="294130564" sldId="817"/>
            <ac:spMk id="7" creationId="{2DFCAA88-3B45-A87C-985F-CD59EFFB3461}"/>
          </ac:spMkLst>
        </pc:spChg>
        <pc:spChg chg="mod">
          <ac:chgData name="Lixin Wang" userId="31a98a6f-286e-468c-99ee-196e3a8bd35e" providerId="ADAL" clId="{9AEB288E-4A6D-412F-88D7-5DBF1BC91177}" dt="2024-09-04T04:00:37.753" v="327" actId="1036"/>
          <ac:spMkLst>
            <pc:docMk/>
            <pc:sldMk cId="294130564" sldId="817"/>
            <ac:spMk id="8" creationId="{98284AF0-0972-66AF-1165-B802C5B24095}"/>
          </ac:spMkLst>
        </pc:spChg>
        <pc:spChg chg="mod">
          <ac:chgData name="Lixin Wang" userId="31a98a6f-286e-468c-99ee-196e3a8bd35e" providerId="ADAL" clId="{9AEB288E-4A6D-412F-88D7-5DBF1BC91177}" dt="2024-09-04T04:00:19.890" v="304" actId="20577"/>
          <ac:spMkLst>
            <pc:docMk/>
            <pc:sldMk cId="294130564" sldId="817"/>
            <ac:spMk id="78851" creationId="{00000000-0000-0000-0000-000000000000}"/>
          </ac:spMkLst>
        </pc:spChg>
      </pc:sldChg>
      <pc:sldChg chg="modSp mod">
        <pc:chgData name="Lixin Wang" userId="31a98a6f-286e-468c-99ee-196e3a8bd35e" providerId="ADAL" clId="{9AEB288E-4A6D-412F-88D7-5DBF1BC91177}" dt="2024-09-04T04:02:46.635" v="333" actId="20577"/>
        <pc:sldMkLst>
          <pc:docMk/>
          <pc:sldMk cId="3414605019" sldId="821"/>
        </pc:sldMkLst>
        <pc:spChg chg="mod">
          <ac:chgData name="Lixin Wang" userId="31a98a6f-286e-468c-99ee-196e3a8bd35e" providerId="ADAL" clId="{9AEB288E-4A6D-412F-88D7-5DBF1BC91177}" dt="2024-09-04T04:02:46.635" v="333" actId="20577"/>
          <ac:spMkLst>
            <pc:docMk/>
            <pc:sldMk cId="3414605019" sldId="821"/>
            <ac:spMk id="78851" creationId="{00000000-0000-0000-0000-000000000000}"/>
          </ac:spMkLst>
        </pc:spChg>
      </pc:sldChg>
    </pc:docChg>
  </pc:docChgLst>
  <pc:docChgLst>
    <pc:chgData name="Lixin Wang" userId="31a98a6f-286e-468c-99ee-196e3a8bd35e" providerId="ADAL" clId="{6262AF47-B38A-47F3-BB9F-63F54B7AFEFF}"/>
    <pc:docChg chg="modSld">
      <pc:chgData name="Lixin Wang" userId="31a98a6f-286e-468c-99ee-196e3a8bd35e" providerId="ADAL" clId="{6262AF47-B38A-47F3-BB9F-63F54B7AFEFF}" dt="2024-09-04T15:25:05.791" v="0"/>
      <pc:docMkLst>
        <pc:docMk/>
      </pc:docMkLst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0" sldId="395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0" sldId="395"/>
            <ac:picMk id="19" creationId="{9258DED9-1C18-6273-B26D-86453187FA27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0" sldId="660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0" sldId="660"/>
            <ac:picMk id="5" creationId="{4939C731-3871-6A74-704D-B6584C96B7D2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0" sldId="662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0" sldId="662"/>
            <ac:picMk id="8" creationId="{C4204A24-D5B1-B589-98F2-3E0D9A1C89FF}"/>
          </ac:picMkLst>
        </pc:picChg>
        <pc:inkChg chg="add">
          <ac:chgData name="Lixin Wang" userId="31a98a6f-286e-468c-99ee-196e3a8bd35e" providerId="ADAL" clId="{6262AF47-B38A-47F3-BB9F-63F54B7AFEFF}" dt="2024-09-04T15:25:05.791" v="0"/>
          <ac:inkMkLst>
            <pc:docMk/>
            <pc:sldMk cId="0" sldId="662"/>
            <ac:inkMk id="5" creationId="{3E127C1F-73C2-DE63-C6A5-E49AB38D2007}"/>
          </ac:inkMkLst>
        </pc:ink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0" sldId="664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0" sldId="664"/>
            <ac:picMk id="6" creationId="{77329DBE-B383-D8D5-228F-DDA7B55AE8D0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0" sldId="665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0" sldId="665"/>
            <ac:picMk id="12" creationId="{62E0FD3B-35F7-D75A-9770-2CF6DD6EFC76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0" sldId="671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0" sldId="671"/>
            <ac:picMk id="6" creationId="{56022B27-7DFF-273C-A675-5EF7E3786379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0" sldId="677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0" sldId="677"/>
            <ac:picMk id="7" creationId="{F3E72010-6B1E-A543-C8B8-FE63CD544EAA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0" sldId="695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0" sldId="695"/>
            <ac:picMk id="7" creationId="{32EDDED5-D36C-55D8-1C2B-E48CFA183A36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1413085461" sldId="696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1413085461" sldId="696"/>
            <ac:picMk id="14" creationId="{7E68DACA-9B30-EEB7-8B8C-58BB22E86C19}"/>
          </ac:picMkLst>
        </pc:picChg>
        <pc:inkChg chg="add">
          <ac:chgData name="Lixin Wang" userId="31a98a6f-286e-468c-99ee-196e3a8bd35e" providerId="ADAL" clId="{6262AF47-B38A-47F3-BB9F-63F54B7AFEFF}" dt="2024-09-04T15:25:05.791" v="0"/>
          <ac:inkMkLst>
            <pc:docMk/>
            <pc:sldMk cId="1413085461" sldId="696"/>
            <ac:inkMk id="13" creationId="{BFD78FF2-61B9-FE28-3D75-DEF13B5A05EE}"/>
          </ac:inkMkLst>
        </pc:ink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1000695764" sldId="700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1000695764" sldId="700"/>
            <ac:picMk id="6" creationId="{0A73B585-8FB2-9D95-38F9-3D10EB83FE70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1197513942" sldId="701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1197513942" sldId="701"/>
            <ac:picMk id="6" creationId="{B99ADE7F-0265-28D0-6DE4-137F7258050A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1291210728" sldId="702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1291210728" sldId="702"/>
            <ac:picMk id="7" creationId="{64140F9C-F872-3DC7-07AD-D8FD7822B053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2742360556" sldId="703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2742360556" sldId="703"/>
            <ac:picMk id="7" creationId="{B0ED42B1-D3DC-486B-2699-34B8A7068550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1818870452" sldId="705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1818870452" sldId="705"/>
            <ac:picMk id="8" creationId="{D29833AD-D907-D8EF-7233-D4F548B93088}"/>
          </ac:picMkLst>
        </pc:picChg>
        <pc:inkChg chg="add">
          <ac:chgData name="Lixin Wang" userId="31a98a6f-286e-468c-99ee-196e3a8bd35e" providerId="ADAL" clId="{6262AF47-B38A-47F3-BB9F-63F54B7AFEFF}" dt="2024-09-04T15:25:05.791" v="0"/>
          <ac:inkMkLst>
            <pc:docMk/>
            <pc:sldMk cId="1818870452" sldId="705"/>
            <ac:inkMk id="7" creationId="{35E51A15-F827-332D-3390-0529A41DFA68}"/>
          </ac:inkMkLst>
        </pc:ink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337231548" sldId="706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337231548" sldId="706"/>
            <ac:picMk id="6" creationId="{31D747F5-DCE1-5575-8874-C13F0974D9F1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4069879388" sldId="707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4069879388" sldId="707"/>
            <ac:picMk id="7" creationId="{41D6A6DE-E38B-AC6C-005B-BE6FE98ACBBB}"/>
          </ac:picMkLst>
        </pc:picChg>
        <pc:inkChg chg="add">
          <ac:chgData name="Lixin Wang" userId="31a98a6f-286e-468c-99ee-196e3a8bd35e" providerId="ADAL" clId="{6262AF47-B38A-47F3-BB9F-63F54B7AFEFF}" dt="2024-09-04T15:25:05.791" v="0"/>
          <ac:inkMkLst>
            <pc:docMk/>
            <pc:sldMk cId="4069879388" sldId="707"/>
            <ac:inkMk id="6" creationId="{1685D8EF-8037-3685-3763-614406598215}"/>
          </ac:inkMkLst>
        </pc:ink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2094667261" sldId="708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2094667261" sldId="708"/>
            <ac:picMk id="7" creationId="{61324A37-0023-F849-380C-1E629548FB22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1640254845" sldId="709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1640254845" sldId="709"/>
            <ac:picMk id="7" creationId="{9F75B86F-2893-DAD1-717D-C9DC32104B38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3795084400" sldId="711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3795084400" sldId="711"/>
            <ac:picMk id="6" creationId="{DE89F493-0668-2F0B-0320-ACF759439003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1039766360" sldId="712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1039766360" sldId="712"/>
            <ac:picMk id="7" creationId="{1E758FD6-C0CE-9484-F1AF-48D702C0E996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3680226245" sldId="713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3680226245" sldId="713"/>
            <ac:picMk id="17" creationId="{37F77BAF-7884-0D63-C428-6FB9D0490D05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1962571804" sldId="715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1962571804" sldId="715"/>
            <ac:picMk id="8" creationId="{24021DF9-7974-36C0-BC99-6C6474BB5EA9}"/>
          </ac:picMkLst>
        </pc:picChg>
        <pc:inkChg chg="add">
          <ac:chgData name="Lixin Wang" userId="31a98a6f-286e-468c-99ee-196e3a8bd35e" providerId="ADAL" clId="{6262AF47-B38A-47F3-BB9F-63F54B7AFEFF}" dt="2024-09-04T15:25:05.791" v="0"/>
          <ac:inkMkLst>
            <pc:docMk/>
            <pc:sldMk cId="1962571804" sldId="715"/>
            <ac:inkMk id="6" creationId="{40F37D7D-A001-7AB3-9B1D-3B1774F7F755}"/>
          </ac:inkMkLst>
        </pc:ink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2253700708" sldId="813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2253700708" sldId="813"/>
            <ac:picMk id="5" creationId="{CAB6F251-ED36-4212-8961-52978C7C131A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3973006942" sldId="814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3973006942" sldId="814"/>
            <ac:picMk id="7" creationId="{BC7DB805-103C-5DBB-F195-381EB4FD1650}"/>
          </ac:picMkLst>
        </pc:picChg>
        <pc:inkChg chg="add">
          <ac:chgData name="Lixin Wang" userId="31a98a6f-286e-468c-99ee-196e3a8bd35e" providerId="ADAL" clId="{6262AF47-B38A-47F3-BB9F-63F54B7AFEFF}" dt="2024-09-04T15:25:05.791" v="0"/>
          <ac:inkMkLst>
            <pc:docMk/>
            <pc:sldMk cId="3973006942" sldId="814"/>
            <ac:inkMk id="6" creationId="{D7399AF1-A8F0-169A-4E71-791E9490EEC1}"/>
          </ac:inkMkLst>
        </pc:ink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2680486298" sldId="815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2680486298" sldId="815"/>
            <ac:picMk id="6" creationId="{DA83C730-1851-8460-835C-B44F3DDEB828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413386437" sldId="816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413386437" sldId="816"/>
            <ac:picMk id="5" creationId="{67EFFDD7-0431-5AC3-49E8-8BED3E06A7A7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294130564" sldId="817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294130564" sldId="817"/>
            <ac:picMk id="9" creationId="{537D405B-A4D2-F27A-3879-005FF7B56ACF}"/>
          </ac:picMkLst>
        </pc:picChg>
        <pc:inkChg chg="add">
          <ac:chgData name="Lixin Wang" userId="31a98a6f-286e-468c-99ee-196e3a8bd35e" providerId="ADAL" clId="{6262AF47-B38A-47F3-BB9F-63F54B7AFEFF}" dt="2024-09-04T15:25:05.791" v="0"/>
          <ac:inkMkLst>
            <pc:docMk/>
            <pc:sldMk cId="294130564" sldId="817"/>
            <ac:inkMk id="6" creationId="{18A52F52-304E-598E-EF46-1961D084B68C}"/>
          </ac:inkMkLst>
        </pc:ink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3615069206" sldId="818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3615069206" sldId="818"/>
            <ac:picMk id="5" creationId="{C86FEC57-4409-6D58-78D4-9D05D788B64D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738537859" sldId="819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738537859" sldId="819"/>
            <ac:picMk id="7" creationId="{DBA37E13-F919-F19F-8DD7-3DC1BD9ABF4B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2971418845" sldId="820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2971418845" sldId="820"/>
            <ac:picMk id="5" creationId="{7CCBF807-6E68-65B1-0B68-EFC392268C49}"/>
          </ac:picMkLst>
        </pc:picChg>
      </pc:sldChg>
      <pc:sldChg chg="addSp modSp">
        <pc:chgData name="Lixin Wang" userId="31a98a6f-286e-468c-99ee-196e3a8bd35e" providerId="ADAL" clId="{6262AF47-B38A-47F3-BB9F-63F54B7AFEFF}" dt="2024-09-04T15:25:05.791" v="0"/>
        <pc:sldMkLst>
          <pc:docMk/>
          <pc:sldMk cId="3414605019" sldId="821"/>
        </pc:sldMkLst>
        <pc:picChg chg="add mod">
          <ac:chgData name="Lixin Wang" userId="31a98a6f-286e-468c-99ee-196e3a8bd35e" providerId="ADAL" clId="{6262AF47-B38A-47F3-BB9F-63F54B7AFEFF}" dt="2024-09-04T15:25:05.791" v="0"/>
          <ac:picMkLst>
            <pc:docMk/>
            <pc:sldMk cId="3414605019" sldId="821"/>
            <ac:picMk id="7" creationId="{53364789-3CCF-7FCA-3EF0-13076CC72832}"/>
          </ac:picMkLst>
        </pc:picChg>
        <pc:inkChg chg="add">
          <ac:chgData name="Lixin Wang" userId="31a98a6f-286e-468c-99ee-196e3a8bd35e" providerId="ADAL" clId="{6262AF47-B38A-47F3-BB9F-63F54B7AFEFF}" dt="2024-09-04T15:25:05.791" v="0"/>
          <ac:inkMkLst>
            <pc:docMk/>
            <pc:sldMk cId="3414605019" sldId="821"/>
            <ac:inkMk id="6" creationId="{EADB0CA0-2488-AD8F-90A9-ED5B7B94101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4-03T17:09:36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 15038 0,'21'0'172,"-21"-21"-156,21-42 0,0 21-1,-21 21 1,21 0-16,-21 0 15,0 0 1,21 0 0,-21 0-1,0 0 1,21 0 31,-21 0 31,0 0-31,0 0 125,0 0-110,0 42 251,0 0-298,0 0 1,0 0-16,0 0 31,0 0-15,0 0-1,0 0 17,0 0-17,0 0 1,0 0 0,0 0-1,0 0 1,0 0-1,0 0 1,0 0 0,0 0 15,0 0-15,0 0-1,0 0 1,-21 0-16,21 0 31,0 0 0,0 0-15,0 0 0,0 0-1,0 21 1,0 0-1,0-21 1,0 21 0,0-21 15,0 0-15,0 0-1,0 0 1,0 0 15,0 0 0</inkml:trace>
  <inkml:trace contextRef="#ctx0" brushRef="#br0" timeOffset="1085.5">693 15542 0,'0'21'16,"42"-21"47,-21 0-63,0 0 15,63 0 16,-63 0-15,0 0 0,0 0-1,0 0 1,0 0 0,0 0-1,0 0 16,0 0-15,0 0 15,0 0 1,-21-21 124</inkml:trace>
  <inkml:trace contextRef="#ctx0" brushRef="#br0" timeOffset="11309.91">1470 10628 0,'-21'21'94,"0"0"-63,0 0-15,0 0-16,21 0 15,-42 21 1,21-42 0,21 42-16,-42 0 31,21-21-31,-21 42 16,21-42-1,0 21 1,-21-21-1,42 0 1,-21 21 0,0-21 15,21 0 0,0 0 0,42-21 48,63 0-64,0 0 1,-42 0-1,0-21 1,-21 21 0,21-21-1,-21 21 1,-42-21-16,21 21 16,0 0 15,21 0-16,-21 0 1,0 0 0,0 0 15,-21-21 94</inkml:trace>
  <inkml:trace contextRef="#ctx0" brushRef="#br0" timeOffset="12574.14">1785 10691 0,'0'21'125,"0"42"-110,-21-21 1,21 0-1,0 21 1,-21 0 0,21-21-1,0-21 1,0 21 0,-21-21-1,21 0 1,0 21-1,0-21 1,-21 42 0,21-42-1,0 21 1,0-21 0,-21 21-1,21-21 1,0 42-1,0-42 1,0 0 15,0 0-31,-21 0 47,21 0-31,0 0-1</inkml:trace>
  <inkml:trace contextRef="#ctx0" brushRef="#br0" timeOffset="14924.34">1596 8863 0,'0'21'62,"0"0"-46,0 0-1,0 0 1,0 42 0,0 0-1,-21-21 1,0 21 0,0 0-1,21-42 1,0 21 15,-21-42-31,21 42 16,0-21 15,0 0-15,21 0 46,63-21-46,-21 21-1,-21-21 1,0 0 0,-21 21-1,0-21-15,21 0 31,-21 0-31,0 21 16,0-21 0,0 0-1,-21 21 17,21 0 61,-21 1-77,0 20-16,0-21 16,0 0-1,0 21 1,0 0-1,0-21 1,0 0 0,0 0-1,-21-21 1,21 21 0,-21 0-1,-21 0 1,21 0-1,0 0 1,0 0 15,0-21-31,0 0 16,-42 0 0,42 0-1,-21 21 1,0-21-1,21 0 1,-21 0 15,21 0-31,0 0 16,0 0 15,0 0-15,0 0 15,0 0-15,0 0 15,0 0 78</inkml:trace>
  <inkml:trace contextRef="#ctx0" brushRef="#br0" timeOffset="16290.28">1638 9031 0,'42'0'63,"0"0"-48,-21 0-15,21 0 16,0 0 0,126 0-1,-105 0 1,-21 0-1,-21 0 1,0 0 0,0 0-1,0 0 1,0 0 0,0 0-1,0 0 16,0 0-15,0 0 15,0 0-15</inkml:trace>
  <inkml:trace contextRef="#ctx0" brushRef="#br0" timeOffset="28078.32">735 13442 0,'0'0'0,"21"-21"16,-21 0-1,63-21 17,-42 42-32,0-21 31,21 0 0,0 21-15,-21 0-1,0 0 95,0 0-79,0 0 16,-21 21-16,0 0 0,0 0-15,0 0 0,0 0-16,0 0 31,0 0-31,0 0 31,0 0-31,0 21 16,-21-42-1,0 21 1,21 21 0,-42 0-1,21-21 1,0-21-1,0 21 1,0 21 0,21-21 15,-21 0-31,-21 0 16,21-21-1,0 21 16,0 0-15,0 21 0,-21-21-1,0-21 1,21 42 0,0-21-1,21 0 1,-21 0 15,21 0-15,21-21 124,0 0-124,0 0 0,0 0-16,42 0 15,-21 0 1,0 0-1,21 0 1,-21 0 0,-21 0-1,21 0 1,0 0 0,21 0-1,0 0 16,-21 0-15,0 0 0,42 0-1,-21 0 1,-42 0 0,0 0-1,0 0 16</inkml:trace>
  <inkml:trace contextRef="#ctx0" brushRef="#br0" timeOffset="31056.08">735 12098 0,'42'0'78,"-21"-21"-62,21 21-16,-21 0 16,21 0-1,-21 0 1,0 0-16,0-21 15,84 21 17,-63 0-17,0 0 1,-21 0 0,42 0-1,-42 0 1,0 0 15,0 0-15,0 0-1,-21 21 79,0 0-47,0 0-47,0 0 16,0 21-1,-21-21 1,0 21-1,-21-21 17,21 0-17,-21-21 1,0 21 0,0 0-1,21 0 1,0 0-1,0-21 17,21 21-17,-21-21 17,21 21-1,42-21 63,0 0-94,21 21 15,42-21 1,-42 21-1,-21-21 1,-21 0 0,0 0-1,0 0 1,0 21 0,0 0-1,0-21 1,0 21-1,0-21 17,-21 21-1,0 0-15,0 0-1,0 0 1,0 0-1,0 0 1,0 0 0,0 0-1,0 0 1,0 21 0,-21 0-1,0-42-15,0 21 16,0 0-1,0 0 17,0 0-17,-21 0 1,0 0 0,21 0-1,-63 0 1,63-21-1,0 0 1,0 21 0,-21-21-1,0 0 1,21 0 0,0 0-1,-42 0 16,21 0-31,42 21 16,-21-21 0,-21 0 15,0 0-15,21 0 15,0 0-31,0 0 15,0 0 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10-23T14:42:17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9746 14072 0,'-21'0'0,"21"-63"15,-21-84 17,-21 42-1,42 84-31,0-126 15,0 63 1,0 63 0,0-105-16,0 42 31,21-42-15,-21 0-1,21 63 1,-21-21-1,0 63-15,0-21 16,0 21 0,0-21-1,21-63 1,-21 41 0,21-83-1,-21 63-15,21-42 16,21-252-1,-42 42 17,-21 105-1,0 105-15,21 0-1,0 63-15,-21-84 16,21 42-1,-21 21 1,0-63 0,21 42-1,-42-21 1,21 21 0,0-126-1,21 105 1,0 21-1,0 0 1,0 21 0,0-21 15,63-105-15,21 21-1,-21 63 1,63 0-16,378-210 15,-21 21 1,0 21 0,274-84-1,-295 210 1,-210 42 0,147 0-1,-126 42 1,-42 42-1,63 21 1,-105-21-16,126 42 16,-63 0 15,-21 0-15,-105-21-1,63 21 1,105-21-1,-126 21-15,273-42 16,63 42 0,1 0-1,146 42 1,-378-42 0,-84 21-1,-84-21-15,126 42 16,0 42-1,0 0 1,-105-21 0,21-42-16,-63 21 15,126 0-15,-63 0 32,105 0-17,-63-21 1,-126 21-16,0-21 15,105 0 1,-147 0-16,63 0 16,42 42-1,-63-21 1,84 0 0,-105-42-1,21 21-15,84 21 16,126 42-1,-105-63 1,21 63 15,-105-84-31,106 21 16,-1 21 0,-21-21-1,105 126 1,-105-42-1,-63-21 1,-42-63-16,-42 0 16,42 63-1,-21-21 1,63 21 0,0 105-1,-63-105 1,-21 0-1,-21-63 1,21 0 0,-21 0-1,42 0 17,-21 63-17,-21-21 1,105-63 234,42 42-235,42 42 1,147 84 0,-168-84-1,21 21 1,-126-21 0,-21-42-1,0 0 1,21 21-1,-42-21 1,0 0 0,0-42-1,0 42-15,0-21 16,21 42 15,-21 84-15,21 21-1,-42-84 1,0-63-16,0 21 16,-21 63-1,21-21 1,-21-21 0,21 42-16,-21-42 15,0 63 1,0-63-1,21 63 1,-42 0 0,42 0-1,0-63 1,0 63 0,21 21-1,-21-63 1,0-42-16,0 21 15,0 84 1,0-63 0,21 21-1,-21-84-15,0 42 16,21-21 0,-21 0-1,0 21 1,21-21-1,0 22 1,-21-43-16,42 42 16,-42 0-1,21-21 1,0 105 15,0-105-15,0 42-1,-21 0-15,21 0 16,-21 0 0,0 0-1,0 84 1,0-42 0,0 0-1,0-105-15,0 21 16,0 42-1,0 42 1,0 0 0,0-21-1,0 42-15,-21-21 16,21-21 15,0 0-15,0-63-1,0 0 1,-21-21-16,21 21 16,0 63-1,-21-21 1,21 42 0,-21-63-1,21-21 1,-42-21-16,42 0 15,0 84 1,-21-42 0,21 42-1,0-63 1,-21 42-16,21 42 31,0-21-15,-21-42-1,21-42 1,-21 42 0,21-21-16,0 21 15,0 42 1,-42 21 0,21-21-1,21-63 1,-21 0-1,21-21 1,-21 21 0,21 63-1,-42-63 1,42 0 0,0 0-16,-21-21 31,21 42-16,-42 0 1,21 21 0,-21-21-1,-21-21-15,0 63 16,-21 0 0,-84 0-1,-21 63 1,63-84-1,42-42 1,42-21-16,-21 21 16,0 42-1,0-63 1,21 21 15,21-21-31,-42 21 16,0-21-1,21 42 1,-42 0 0,42-42-1,0 0 1,21 0-16,0 0 16,-21 21-1,-42-21 1,0 42-1,-42 0 1,21 42 0,-105 0-1,84-63 1,-42 21 0,42-42 15,42 42-31,-43-42 15,-41 0 1,-63 21 0,-105-21-1,84-21 1,-63 0 0,168 0-16,-210 0 15,0 42 1,63-42-1,-168-21 1,189 0 0,84 0-1,42-21 1,-84-42-16,-21 63 16,-63 21 15,-189-42-16,252 42 1,21-21 0,125 21-16,1 0 15,-42 0-15,-84-42 16,-84 42 0,21 0-1,-126-21 1,147 0-1,63-21 1,126 21-16,-147 0 16,0-42-1,21 63 1,-42-21 0,126 0-1,0-21 16,42 42-31,42 0 16,-168 0 0,126-21-1,-84 21 1,126-21-16,-84 21 16,21-21-1,21 0 1,-105-63-1,126 42 1,-63 21 0,63 21-16,0-63 15,-84 42 1,42-21 0,-63-63 15,-1 42-16,43-21 1,-126-42 0,147 63-1,42 21 1,-42 0 0,84-21-16,-84 0 15,63 21 1,-63-84-1,-42-42 1,42 42 0,0-21-1,42 105-15,-21-84 16,-21 21 0,21-21 15,42 84-16,21 21 1,0 0 0,-42 0-16,42-42 15,0 21 1,0 0 0,0 0-1,0 0-15,0-42 16,0 21-1,0-84 1,21 84 0,0 0-1,-42 21 1,42-42-16,0 42 16,0-21-1,0 21 16,0-21-15,-21 21 0,21 0-1,0-21 1,0 42 0,-21-42-1,21 42 1,0-21-16,0 21 15,0-21 1,0-63 0,0 42-1,0 0 1,0-42 0,0 84-1,0-21 1,0 0-1,0 21-15,0-21 16,0-42 0,0 21-1,0 42 1,0 0-16,0-42 16,21-21-1,21 21 1,-21-21-1,-21 21-15,21 21 16,42-21 0,-63 42-1,21-63 1,84-126 15,-63 63 0,-42 84-15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4" units="1/cm"/>
          <inkml:channelProperty channel="Y" name="resolution" value="24" units="1/cm"/>
          <inkml:channelProperty channel="T" name="resolution" value="1" units="1/dev"/>
        </inkml:channelProperties>
      </inkml:inkSource>
      <inkml:timestamp xml:id="ts0" timeString="2021-04-20T17:44:06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8908 9349 0,'-18'0'78,"0"0"-63,-17 35 1,17-17-16,1-1 16,-71 54-1,-1-36 1,-16 53-1,-72-35 1,-34 0 0,-36-18-1,17 36 1,54-54 0,-18 1-1,0 17 1,70-17-1,-70 0 17,71-1-17,-18 19 1,17-19 0,1 1-1,-54 0 1,36-18-1,18 0 1,-18 0 0,70 17-1,-35-17 1,18 18 0,-18-1-1,71-17-15,-88 18 16,17 0 15,0-18-15,18 0-1,-18 0 1,-35 0 0,17 0-1,-34 0 1,-1 0-1,35 0 1,-17 0 0,-70 0-1,52 0 1,0 0 0,-17 0-1,52 0 16,1 0-15,-36 0 0,35 0-1,1 0 1,35 0 0,0 0-1,-36 0 1,-70 0-1,53 0 1,0 0 0,17-18-1,72 0 1,-54 18 0,0-35-1,-35-18 1,35 36-1,35-19 17,-17 19-17,-53-36 1,-35 0 0,87 35-1,-87-35 1,-71 0-1,35-17 1,71 35 0,106-1-1,17 36 17,1-17-17,17-19 1,0 19 15,0-19-15,0-16-1,0-1 1,53-36 0,17 1-1,-34 35 1,34-35-1,142-18 17,-71 71-17,-71 17 1,36 18 0,-70 0-16,69 0 15,19 0 1,52 0-1,-35 0 17,-17 0-17,-1 0 1,1 0 0,35 0-1,17 0 1,0 0-1,36 0 1,88 0 0,-141 0-1,17 0 1,-17 0 0,-36 0-1,1-35 1,-19 35 15,-16-18-15,16 1-1,54-1 1,-18 18 0,36 0-1,70-17 1,-71 17-1,0 0 1,36 0 0,35 0-1,-71 0 1,1 0 0,17 0-1,35 0 16,18 0-15,53 0 0,-71 0-1,212 0 1,-159 0 0,-52 0-1,-36 0 1,-53 0-1,18 0 1,-18 0 0,-18 0-1,18 0 1,-17 0 0,35 0-1,-36 0 1,36 0 15,-53 0-15,-36 0-1,18 0 1,1 0 0,-36 0-1,-1 0 1,-34 0-1,17 0 17,-35 35-1,0 0-31,0 36 16,0 17-1,0 0 1,-35 0 15,0 0-15,-18-52-1,53-19 1,-18 1 31,1 0 0,-1-18-47,18 17 15,-35-17-15,-18 18 16,17-18 0,1 0-1,0 0 16,-18 0-15,-53 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14T17:27:49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10425 8396 0,'-18'0'16,"1"0"-1,-1 0 1,-17 0 15,17 0-15,0 0 0,1 0-1,-18 0 1,17 0-1,18 18 1,-35-18 0,-18 17 15,35-17-15,-53 0-1,1 0 1,17 0-1,-18 0 1,36 0 0,-18 0-1,-17 18 1,17 0 0,-18-18-1,36 0 1,0 0-1,-18 0 1,18 0 0,-18 17 15,35-17-15,-70 18-1,35 0 1,18-18-1,-36 0 1,18 17 0,18-17-1,0 18 1,-36-18 0,-53 35-1,19-17 1,16 17-1,1-17 1,18-18 15,17 17-15,-18-17 0,1 18-1,-54-18 1,71 0-1,18 0-15,-53 0 16,17 0 0,-17 0-1,18 0 1,-1 0 0,-17 0-1,0 0 1,-54 0-1,72 0 1,-1-18 0,1 18-1,-1-17 17,1 17-17,-1-18 1,1 0-1,34 18 1,-34 0 0,-1-17-1,1 17 1,-36-18 0,18 0-1,17 1 1,18 17-1,0-18 1,0 1 0,-17 17 15,-54-18-15,18-35-1,18 53 1,-18-35-1,89 35 1,-18 0 0,-54 0-1,1 0 1,-35-36 0,52 36-1,1 0 1,-19-17-1,1 17 1,35 0 0,-17 0-1,-71 0 17,17 0-17,36 0 1,0 0-1,-18 0 1,-18 0 0,36 0-1,18 0 1,17 0 0,0 0-1,0 0 16,0 0-31,-18 0 16,18 0 15,-35 0-15,53 0-16,-53 35 16,35-35-1,18 0 1,-36 0-1,1 0 1,-19 0 0,1 0-1,-35 0 1,52 18 0,-35-18-1,18 0 1,0 0-1,0 0 1,-1 0 0,1 0 15,18 17-15,-18-17-1,-36 0 1,-35 0-1,71 0 1,35 0 0,0 0-1,-17 0 1,-18 0 0,-1 0-1,36 0 1,36 0-1,-71 0 1,52-17 0,1 17-1,0 0 1,-18-18 15,18 18-15,35-18-1,-18 18 1,18-17-16,-35-1 31,17 1-31,-53-19 16,54 19 0,-18-1-1,-1-17 16,19 17-15,-19-35 0,-17 36-16,36-1 15,17 0 1,-18-17 15,1 0-15,-1-1-1,0 1 1,18 0 0,0 17-1,0 1 1,0-1-16,0-35 16,0 18-1,0-1 1,0 1-1,18 0 1,35 0 0,-18-18-1,0 17 1,36 1 15,-18 18-15,-18-1-1,0 18 1,1 0 0,-1-18-1,0 18 1,18 0 0,0 0-1,35 0 1,-17 0-1,17 0 1,0 0 15,18 0-31,0 0 32,70 0-17,-140 0 1,-19 0-16,1 0 15,70 0 1,18 0 0,35 0-1,18 0 1,-71 0 0,-35 0-1,-36 0 1,19 0-1,52 18 17,35 0-17,19-18-15,-54 17 32,-35-17-17,-18 0 1,35 0-1,19 0 1,69 18 0,-69-18-1,-19 0 1,18 17 0,18-17-1,35 18 1,-53-18-1,-17 0 1,17 0 0,-35 0-1,0 0 17,53 0-17,17 0 1,18 18-1,-88-18 1,36 0 0,16 0-1,54 0 1,-18 17 0,-53-17-1,-52 0 1,52 0-1,-17-17 1,-19 17 0,37-36-1,-1 36 1,88 0 15,-88 0-15,1-17-1,-1 17 1,0 0 0,0 0-1,0 0 1,-17 0 0,35 0-1,-53 0 1,17 0-1,-17 0 1,71 0 0,-19 0-1,-16 0 1,-19 0 0,54 0-1,-36 0 16,53 17-15,-18 1 0,-17-18-1,-35 18 1,-1-1 0,-34-17-1,17 0 1,17 0-1,-17 18 1,0-18 0,35 0-1,0 0 17,-17 18-17,-36-1 1,-17-17-16,52 18 15,-17-18 1,53 18 0,0-1-1,-53-17 1,17 18 0,1-18-1,-18 17 1,0 1-1,35-18 1,-53 18 0,36-1-16,-36 1 15,18 0 1,18-1 0,-18 1-1,-36 0 1,18-18 15,1 17-15,17 19-1,-18-36 1,18 35 0,0 0-1,-53-17 1,53-1-1,0 19 1,-18-36 0,18 53-16,-36-53 31,1 17-15,-18 1-16,18-1 15,-1 1 16,1-18-15,-18 18 0,18-1-1,-1 1 17,-17 0-32,0-1 15,18 1 1,0-18-1,-18 18 1,17-18 0,-17 17-1,0 1 63,18-18-62,-18 17 0,0 1 31,0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4-03T17:09:36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 15038 0,'21'0'172,"-21"-21"-156,21-42 0,0 21-1,-21 21 1,21 0-16,-21 0 15,0 0 1,21 0 0,-21 0-1,0 0 1,21 0 31,-21 0 31,0 0-31,0 0 125,0 0-110,0 42 251,0 0-298,0 0 1,0 0-16,0 0 31,0 0-15,0 0-1,0 0 17,0 0-17,0 0 1,0 0 0,0 0-1,0 0 1,0 0-1,0 0 1,0 0 0,0 0 15,0 0-15,0 0-1,0 0 1,-21 0-16,21 0 31,0 0 0,0 0-15,0 0 0,0 0-1,0 21 1,0 0-1,0-21 1,0 21 0,0-21 15,0 0-15,0 0-1,0 0 1,0 0 15,0 0 0</inkml:trace>
  <inkml:trace contextRef="#ctx0" brushRef="#br0" timeOffset="1085.5">693 15542 0,'0'21'16,"42"-21"47,-21 0-63,0 0 15,63 0 16,-63 0-15,0 0 0,0 0-1,0 0 1,0 0 0,0 0-1,0 0 16,0 0-15,0 0 15,0 0 1,-21-21 124</inkml:trace>
  <inkml:trace contextRef="#ctx0" brushRef="#br0" timeOffset="11309.91">1470 10628 0,'-21'21'94,"0"0"-63,0 0-15,0 0-16,21 0 15,-42 21 1,21-42 0,21 42-16,-42 0 31,21-21-31,-21 42 16,21-42-1,0 21 1,-21-21-1,42 0 1,-21 21 0,0-21 15,21 0 0,0 0 0,42-21 48,63 0-64,0 0 1,-42 0-1,0-21 1,-21 21 0,21-21-1,-21 21 1,-42-21-16,21 21 16,0 0 15,21 0-16,-21 0 1,0 0 0,0 0 15,-21-21 94</inkml:trace>
  <inkml:trace contextRef="#ctx0" brushRef="#br0" timeOffset="12574.14">1785 10691 0,'0'21'125,"0"42"-110,-21-21 1,21 0-1,0 21 1,-21 0 0,21-21-1,0-21 1,0 21 0,-21-21-1,21 0 1,0 21-1,0-21 1,-21 42 0,21-42-1,0 21 1,0-21 0,-21 21-1,21-21 1,0 42-1,0-42 1,0 0 15,0 0-31,-21 0 47,21 0-31,0 0-1</inkml:trace>
  <inkml:trace contextRef="#ctx0" brushRef="#br0" timeOffset="14924.34">1596 8863 0,'0'21'62,"0"0"-46,0 0-1,0 0 1,0 42 0,0 0-1,-21-21 1,0 21 0,0 0-1,21-42 1,0 21 15,-21-42-31,21 42 16,0-21 15,0 0-15,21 0 46,63-21-46,-21 21-1,-21-21 1,0 0 0,-21 21-1,0-21-15,21 0 31,-21 0-31,0 21 16,0-21 0,0 0-1,-21 21 17,21 0 61,-21 1-77,0 20-16,0-21 16,0 0-1,0 21 1,0 0-1,0-21 1,0 0 0,0 0-1,-21-21 1,21 21 0,-21 0-1,-21 0 1,21 0-1,0 0 1,0 0 15,0-21-31,0 0 16,-42 0 0,42 0-1,-21 21 1,0-21-1,21 0 1,-21 0 15,21 0-31,0 0 16,0 0 15,0 0-15,0 0 15,0 0-15,0 0 15,0 0 78</inkml:trace>
  <inkml:trace contextRef="#ctx0" brushRef="#br0" timeOffset="16290.28">1638 9031 0,'42'0'63,"0"0"-48,-21 0-15,21 0 16,0 0 0,126 0-1,-105 0 1,-21 0-1,-21 0 1,0 0 0,0 0-1,0 0 1,0 0 0,0 0-1,0 0 16,0 0-15,0 0 15,0 0-15</inkml:trace>
  <inkml:trace contextRef="#ctx0" brushRef="#br0" timeOffset="28078.32">735 13442 0,'0'0'0,"21"-21"16,-21 0-1,63-21 17,-42 42-32,0-21 31,21 0 0,0 21-15,-21 0-1,0 0 95,0 0-79,0 0 16,-21 21-16,0 0 0,0 0-15,0 0 0,0 0-16,0 0 31,0 0-31,0 0 31,0 0-31,0 21 16,-21-42-1,0 21 1,21 21 0,-42 0-1,21-21 1,0-21-1,0 21 1,0 21 0,21-21 15,-21 0-31,-21 0 16,21-21-1,0 21 16,0 0-15,0 21 0,-21-21-1,0-21 1,21 42 0,0-21-1,21 0 1,-21 0 15,21 0-15,21-21 124,0 0-124,0 0 0,0 0-16,42 0 15,-21 0 1,0 0-1,21 0 1,-21 0 0,-21 0-1,21 0 1,0 0 0,21 0-1,0 0 16,-21 0-15,0 0 0,42 0-1,-21 0 1,-42 0 0,0 0-1,0 0 16</inkml:trace>
  <inkml:trace contextRef="#ctx0" brushRef="#br0" timeOffset="31056.08">735 12098 0,'42'0'78,"-21"-21"-62,21 21-16,-21 0 16,21 0-1,-21 0 1,0 0-16,0-21 15,84 21 17,-63 0-17,0 0 1,-21 0 0,42 0-1,-42 0 1,0 0 15,0 0-15,0 0-1,-21 21 79,0 0-47,0 0-47,0 0 16,0 21-1,-21-21 1,0 21-1,-21-21 17,21 0-17,-21-21 1,0 21 0,0 0-1,21 0 1,0 0-1,0-21 17,21 21-17,-21-21 17,21 21-1,42-21 63,0 0-94,21 21 15,42-21 1,-42 21-1,-21-21 1,-21 0 0,0 0-1,0 0 1,0 21 0,0 0-1,0-21 1,0 21-1,0-21 17,-21 21-1,0 0-15,0 0-1,0 0 1,0 0-1,0 0 1,0 0 0,0 0-1,0 0 1,0 21 0,-21 0-1,0-42-15,0 21 16,0 0-1,0 0 17,0 0-17,-21 0 1,0 0 0,21 0-1,-63 0 1,63-21-1,0 0 1,0 21 0,-21-21-1,0 0 1,21 0 0,0 0-1,-42 0 16,21 0-31,42 21 16,-21-21 0,-21 0 15,0 0-15,21 0 15,0 0-31,0 0 15,0 0 79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4" units="1/cm"/>
          <inkml:channelProperty channel="Y" name="resolution" value="24" units="1/cm"/>
          <inkml:channelProperty channel="T" name="resolution" value="1" units="1/dev"/>
        </inkml:channelProperties>
      </inkml:inkSource>
      <inkml:timestamp xml:id="ts0" timeString="2021-04-20T17:35:22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19473 9437 0,'0'-18'94,"0"1"-79,18 17-15,0 0 16,17 0-16,0 0 15,53 0 1,-17-18 0,35 18-1,17 0 1,-35 0 0,36 0-1,-36 0 1,0 0-1,-35 0 1,35 0 0,-35 0-1,-35 0 1,17 0 0,36 0-1,-18 0 1,0 0-1,0 0 1,-36-18 15,36 18-15,-35 0 0,52 0-1,-17 0 1,18 0-1,-18 0 1,17 0 0,36 0-1,-35 0 1,17 0 0,-18 0-1,1 0 1,17 0-1,18 0 17,-35 0-17,17 0 1,18 0 0,-54 0-1,19 0 1,35 0-1,-53 0 1,17 0 0,1 0-1,-1 0 1,-17 0 0,53 0-1,0 0 1,0 0-1,0 0 17,-36 0-17,18 0 1,18 0 0,18 0-1,-36 0 1,-18 0-1,1 0 1,0 0 0,-19 0-1,19 0 1,-18 0 0,0 0-1,0 0 1,-18 0-1,53 0 17,-52 0-17,16 0 1,-16 0 0,17 0-1,-18 0 1,0-17-1,0 17 1,-35-18 0,36 0-1,-19 18 17,1-17-32,0-1 15,-1 0 1,-17-17 31,0 17-32,0 1 1,0-1 0,18-17-1,-18-18 1,0 18-1,0 17-15,0-17 16,0-36 0,0 36-1,0 0 1,0-1 0,0 19-1,0-18 1,0 17-1,-18-17 1,18-18 15,-17 17-15,17 19 0,-18-19-1,0 19 1,1-18 15,17 17-15,-18 0 15,18 1-15,-18 17-1,18-18 16,0 0-15,-17 1 0,17-1-1,-18 0 1,18 1 0,-17-36-1,17 35 1,0 1-1,0-1 1,-18 0 0,18 1-1,0-1 17,-18 0-17,1 18 126,-1 0-126,0 0-15,1 0 16,-54 0 0,-17 36-1,53-19-15,-89 19 16,1-1 0,17-35-1,-18 18 1,1-1 15,-18-17-15,-18 35-1,0-35 1,36 0 0,-1 0-1,-34 0 1,-1 0-1,-106 0 1,71 0 0,-17 0-1,52 0 1,0 0 0,-17 0-1,52 0 1,-34 0 15,16 0-15,-16-17-1,87 17 1,-52-18 0,-36 1-1,106-1 1,-18 18-1,19 0 1,-19 0 0,36 0-1,-18 0 1,17 0 0,-16 0-1,16 0 1,1 0-1,0 0 17,-53 0-17,35 18 1,-18-18 0,36 0-1,17 0 1,-17 0-1,17 0 1,-17 0 0,17 0-1,1 0 1,-1 17 46,0 1-46,1-1 0,17 1-1,0 17 1,0-17 0,0 0-1,0 17 1,0 18-1,0 17 1,0 1 0,0-18-16,0 17 15,0 36 1,0-53 0,0 0-1,0-18 1,0 1 15,0-19-15,0 1 15,0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4-03T17:09:36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840 15038 0,'21'0'172,"-21"-21"-156,21-42 0,0 21-1,-21 21 1,21 0-16,-21 0 15,0 0 1,21 0 0,-21 0-1,0 0 1,21 0 31,-21 0 31,0 0-31,0 0 125,0 0-110,0 42 251,0 0-298,0 0 1,0 0-16,0 0 31,0 0-15,0 0-1,0 0 17,0 0-17,0 0 1,0 0 0,0 0-1,0 0 1,0 0-1,0 0 1,0 0 0,0 0 15,0 0-15,0 0-1,0 0 1,-21 0-16,21 0 31,0 0 0,0 0-15,0 0 0,0 0-1,0 21 1,0 0-1,0-21 1,0 21 0,0-21 15,0 0-15,0 0-1,0 0 1,0 0 15,0 0 0</inkml:trace>
  <inkml:trace contextRef="#ctx0" brushRef="#br0" timeOffset="1085.5">693 15542 0,'0'21'16,"42"-21"47,-21 0-63,0 0 15,63 0 16,-63 0-15,0 0 0,0 0-1,0 0 1,0 0 0,0 0-1,0 0 16,0 0-15,0 0 15,0 0 1,-21-21 124</inkml:trace>
  <inkml:trace contextRef="#ctx0" brushRef="#br0" timeOffset="11309.91">1470 10628 0,'-21'21'94,"0"0"-63,0 0-15,0 0-16,21 0 15,-42 21 1,21-42 0,21 42-16,-42 0 31,21-21-31,-21 42 16,21-42-1,0 21 1,-21-21-1,42 0 1,-21 21 0,0-21 15,21 0 0,0 0 0,42-21 48,63 0-64,0 0 1,-42 0-1,0-21 1,-21 21 0,21-21-1,-21 21 1,-42-21-16,21 21 16,0 0 15,21 0-16,-21 0 1,0 0 0,0 0 15,-21-21 94</inkml:trace>
  <inkml:trace contextRef="#ctx0" brushRef="#br0" timeOffset="12574.14">1785 10691 0,'0'21'125,"0"42"-110,-21-21 1,21 0-1,0 21 1,-21 0 0,21-21-1,0-21 1,0 21 0,-21-21-1,21 0 1,0 21-1,0-21 1,-21 42 0,21-42-1,0 21 1,0-21 0,-21 21-1,21-21 1,0 42-1,0-42 1,0 0 15,0 0-31,-21 0 47,21 0-31,0 0-1</inkml:trace>
  <inkml:trace contextRef="#ctx0" brushRef="#br0" timeOffset="14924.34">1596 8863 0,'0'21'62,"0"0"-46,0 0-1,0 0 1,0 42 0,0 0-1,-21-21 1,0 21 0,0 0-1,21-42 1,0 21 15,-21-42-31,21 42 16,0-21 15,0 0-15,21 0 46,63-21-46,-21 21-1,-21-21 1,0 0 0,-21 21-1,0-21-15,21 0 31,-21 0-31,0 21 16,0-21 0,0 0-1,-21 21 17,21 0 61,-21 1-77,0 20-16,0-21 16,0 0-1,0 21 1,0 0-1,0-21 1,0 0 0,0 0-1,-21-21 1,21 21 0,-21 0-1,-21 0 1,21 0-1,0 0 1,0 0 15,0-21-31,0 0 16,-42 0 0,42 0-1,-21 21 1,0-21-1,21 0 1,-21 0 15,21 0-31,0 0 16,0 0 15,0 0-15,0 0 15,0 0-15,0 0 15,0 0 78</inkml:trace>
  <inkml:trace contextRef="#ctx0" brushRef="#br0" timeOffset="16290.28">1638 9031 0,'42'0'63,"0"0"-48,-21 0-15,21 0 16,0 0 0,126 0-1,-105 0 1,-21 0-1,-21 0 1,0 0 0,0 0-1,0 0 1,0 0 0,0 0-1,0 0 16,0 0-15,0 0 15,0 0-15</inkml:trace>
  <inkml:trace contextRef="#ctx0" brushRef="#br0" timeOffset="28078.32">735 13442 0,'0'0'0,"21"-21"16,-21 0-1,63-21 17,-42 42-32,0-21 31,21 0 0,0 21-15,-21 0-1,0 0 95,0 0-79,0 0 16,-21 21-16,0 0 0,0 0-15,0 0 0,0 0-16,0 0 31,0 0-31,0 0 31,0 0-31,0 21 16,-21-42-1,0 21 1,21 21 0,-42 0-1,21-21 1,0-21-1,0 21 1,0 21 0,21-21 15,-21 0-31,-21 0 16,21-21-1,0 21 16,0 0-15,0 21 0,-21-21-1,0-21 1,21 42 0,0-21-1,21 0 1,-21 0 15,21 0-15,21-21 124,0 0-124,0 0 0,0 0-16,42 0 15,-21 0 1,0 0-1,21 0 1,-21 0 0,-21 0-1,21 0 1,0 0 0,21 0-1,0 0 16,-21 0-15,0 0 0,42 0-1,-21 0 1,-42 0 0,0 0-1,0 0 16</inkml:trace>
  <inkml:trace contextRef="#ctx0" brushRef="#br0" timeOffset="31056.08">735 12098 0,'42'0'78,"-21"-21"-62,21 21-16,-21 0 16,21 0-1,-21 0 1,0 0-16,0-21 15,84 21 17,-63 0-17,0 0 1,-21 0 0,42 0-1,-42 0 1,0 0 15,0 0-15,0 0-1,-21 21 79,0 0-47,0 0-47,0 0 16,0 21-1,-21-21 1,0 21-1,-21-21 17,21 0-17,-21-21 1,0 21 0,0 0-1,21 0 1,0 0-1,0-21 17,21 21-17,-21-21 17,21 21-1,42-21 63,0 0-94,21 21 15,42-21 1,-42 21-1,-21-21 1,-21 0 0,0 0-1,0 0 1,0 21 0,0 0-1,0-21 1,0 21-1,0-21 17,-21 21-1,0 0-15,0 0-1,0 0 1,0 0-1,0 0 1,0 0 0,0 0-1,0 0 1,0 21 0,-21 0-1,0-42-15,0 21 16,0 0-1,0 0 17,0 0-17,-21 0 1,0 0 0,21 0-1,-63 0 1,63-21-1,0 0 1,0 21 0,-21-21-1,0 0 1,21 0 0,0 0-1,-42 0 16,21 0-31,42 21 16,-21-21 0,-21 0 15,0 0-15,21 0 15,0 0-31,0 0 15,0 0 79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9-27T02:41:01.4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13548 11740 0,'0'0'0,"-147"0"16,-42 21-1,63-21 1,0 0-1,21 0 1,42 0 0,-21 0-1,-126 0 17,168 0-17,0-21 1,0 0-1,21 0 1,21 0-16,-21 21 31,0-84-15,21 42 0,0-21-1,0-21 1,0-21-1,0 42 1,21-63 0,21 63-1,-21 0 1,42-84 0,0 21-1,-21 21 1,21 42-1,21-21 1,21-21 0,-21 0-1,0 84-15,0-63 16,168-84 0,21 105-1,126 42 1,0 21-1,147-42 1,-189 63 0,336-21 15,-42 105-15,1 0-1,83-21 1,42-42-1,-126-42 1,-210 0 0,-126-21-1,-147-21 1,-21 0-16,210 21 16,-21-84-1,21 84 1,0-84-1,-83 42 1,-64 42 0,-63-21-1,168 21 1,0-42 0,-168 63-1,84 0 1,63 0-1,-42 0 1,21 63 0,105 42-1,-252-84-15,-21 42 16,0-21 0,-105 0 15,0 21-16,-6973 42 1,13925 21 15,-6952-42-31,-63 84 16,-21-63 0,-42 21-1,-84 0 1,-63 0-1,105-63 1,84-21-16,-6973 42 16,13673-21-1,-6784-42-15,21-21 16,-525 126 0,273-126-1,-190 21 1,-104 21-1,63-42 1,126 0 15,-189 63-15,231-63 0,105 0-1,63 0 1,-21 0-1,105 0 1,42 0 0,105 0-16,0 0 15,-231 0 1,62 0 0,22 0-1,21 0 1,63 0-1,-189-21 17,-84 21-17,189-42-15,-42 21 16,84 21 0,0-42-1,42 42 1,21 0-1,42 0 1,42 0-16,-21 0 16,-63 0-1,0 0 1,42 0 0,0 0-1,-21 0 1,-105 0-1,63 0 17,42 0-32,42 0 15,-63 0 1,-84 0 0,84 0-1,-21 0 1,63 0-1,21 0 1,-21 0 0,-21 0-1,-21 42 1,84-42 0,-21 21 109,42-84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10-20T17:15:49.8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6176 13274 0,'-127'21'0,"-251"84"16,-273 126-1,483-168 1,-294 84-1,252-63 1,168-63 0,0-21-16,-147 63 31,126-63-31,0 0 31,0 0-31,21 0 16,-21-21-1,42 0-15,-63-42 16,-21 42 0,42 21-1,-42-21 1,42 21-16,0 0 16,-63 0-1,21 0 1,-63 21-1,63 42 1,-42-63 0,63 0-1,-105 0-15,-42 0 32,189 0-32,-42 0 15,-147-42 1,126 42-1,42 0 1,21 0-16,-21 0 16,42 0-1,-84-21 1,63 21 0,0-21-1,21 0 1,0 21-16,0-21 15,-63 0 1,63 0 0,0-21 15,0-21-15,0 21-1,0 21-15,21-21 16,0-84-1,21 0 1,42-105 0,0 63-1,-21 63 1,-21 84-16,21-42 16,-21 21-1,0 0 1,0-1-1,21 1 1,42-21 0,-63 42-1,42-42 1,0 42 0,-21 0-16,21 0 15,-21 0-15,-21 0 16,168-84-1,-126 84 1,21 0 0,-21 0-1,-42 0 1,0 21-16,21 0 16,21-21-1,42 0 1,-42-42-1,-21 42-15,84 0 16,-21 0 0,-63 0-1,42 21 1,42-21 0,-105 21-16,42 0 15,-42-21-15,21 21 16,42-21-1,-42 21 1,21-21 0,-21 21-16,0-63 15,84 63 1,-63 0-16,-21 0 16,105 0-1,-63 0 1,-42 0-1,0 42 1,21-42-16,-42 21 16,0-21-1,42 0 1,-63 21-16,63 0 16,0 0-1,-42 0-15,21-21 16,-21 21-16,21 0 15,21 0 1,-42 21-16,0-21 16,42 0-1,-21 0 1,42 0 0,-63 0-16,21 0 15,-42 0 1,21-21-1,42 63 1,0-63 0,-42 21 15,0 0-31,21 0 16,-21-21-1,21 21 1,-21 0-1,42-21 1,-42 21 0,0-21-16,0 0 15,42 21 1,-42 0 0,42-21-1,-42 21 1,0-21-1,0 42 1,0-42 15,0 21-15,42 0 0,-21-21-1,0 21 1,-21-21-16,0 21 15,0-21 1,42 42 0,-42-42-1,42 43 1,-21 20 0,63 0-1,-42-21 1,-21 0-1,-42-21 1,42 21-16,0-21 16,-42 0 15,21-21-31,-21 21 16,21-21-1,0 21 1,0-21-1,0 21-15,1 0 47,-1 0-15,0 0-1,-21 0-16,0 21 17,0-21-1,21-21-31,-21 42 31,0-21-15,21 21-16,-21-21 15,0 21 1,0-21 0,0 0-1,0 0 1,0 0 0,0 0-1,0 0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10-23T17:15:27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19030 9598 0,'0'42'94,"0"126"-78,0-63-1,42 0-15,-42 84 16,0-42-1,0 63 1,0 147 0,21-210-1,-21-42 1,0 84 0,21 63-1,-21 0 1,0-63-1,0-105-15,0 0 16,0 0 0,0-42-16,0 21 15,0 126 1,0 1-16,0 146 16,0-42-1,0 168 1,-63-231 15,63-84-15,-21-21-1,-21 0 1,21 0 0,0-63-16,0 21 15,-21 21-15,21-21 16,0 42-1,-42 21-15,42-84 16,-84 84 0,0-42-1,42-42 1,-63 42 0,-42 105-1,-21-63 1,63-42 15,84-63-15,0 0-1,21-21-15,0 0 16,-63 63 0,0-42-16,0 0 15,-168 126 1,126-84-1,-21-21 1,-22 21 0,1 21-1,0-63 1,-21 0 0,21-21-1,42 0 16,42 21-31,-21-42 16,-42 21 0,84 0-16,-42-21 15,-399 63 1,357-63 0,-21 0-1,-42 0 1,-21 0-1,84 0 1,-42 0 0,-21 0-1,-231 0 1,294 0 0,0 0-16,-126 0 15,189 0 1,0 21-1,-84-21 1,42 0 0,-42 42-1,42-21 1,0-21 0,0 0-1,0 21 1,20-21-16,-41 21 15,-21-21-15,21 0 16,-105 42 0,84-42-16,21 0 15,-399 0 1,252 0 0,-21 0-1,105 0 16,-63 0-15,-63 0 0,105 0-1,42 0 1,126 0 0,21 0-16,0 0 15,-63 0 1,63 0-16,-105 21 15,-147 21 1,21-42 0,42 0-1,105 0 1,21 0 0,-84 0 15,-21-42-16,41 0-15,-41 21 16,-441-105 0,525 63-16,-21 42 15,-462-84 1,357 21-16,168 63 16,-168-42-1,105 42 1,84 0-1,-42-21 1,42 0 0,21 42-1,0-42 1,0 21 0,-21-21 15,-84 21-31,21-42 15,-126-63 1,189 63-16,-42 21 16,63 0-1,-21-21 1,21 42 0,21 0-1,21-21 1,-21 0-1,-21-84 1,21-42 0,-63-63-1,21 21 1,21 0-16,21 0 16,-63-21-1,-105-525 1,126 189-1,21 126 1,42 252 0,0-1-1,0 22 1,0 84-16,0 21 16,21-84-1,-21 63 1,0 42-16,21-21 15,21-126 1,-21 105-16,42-63 16,21-210-1,-63 210 1,42 0 0,0-42 15,-21 126-16,-21 0-15,-21 42 16,21-42 0,0 21-1,0 21-15,0-21 16,-21 21-16,21-21 16,21-42-1,0 42-15,0 21 16,84-168-1,21 63 1,-21 21 0,-63 84-1,21 0 1,0-21 0,84 42 15,84-21-16,42 21 1,-189 0-16,-21 0 16,105 0-1,-42 0-15,105 42 16,294-42 0,147 84-1,-146-63 1,-127 63-1,0-21 1,84 0 0,147-21-1,-168 0 1,-21-21 0,-210-21-1,-105 0 1,336 0-1,-315 0-15,126 0 16,-63 0 0,0 0-1,-42-21 1,63 21 0,106-42-1,-43 21 1,231-21-1,-399 42-15,168-42 16,-42 0 0,-168 42-1,-21 0-15,210-42 32,-126 0-32,63 21 31,84-42-16,-21 21 1,-63 0 0,-84 0-1,84 21 1,-63 0 0,-84 21-16,0-42 15,-63 42-15,21 0 16,0 0-16,0-21 15,21 21 1,0 0-16,0 0 16,0-21-1,63 21 1,63-21 15,-63 0-15,21 21-1,-42 0 1,22 0 0,-106 0-16,0 0 15,0 0-15,0 0 16,21 0 0,0 0-16,0 0 15,105 0 1,-42 0-1,-21 0 1,-21 0 0,-21 0-1,0 0 1,-21 0 15,0 0 16,0 0-31,0 21-16,42 0 15,42-21 1,-42 21 0,0 0-1,-21-21 1,0 0-1,0 21 1,-21-21 0,0 0-1,0 0-15,-21 21 16,21-21-16,21 0 31,-21 0-31,0 21 16,42-21-1,42 21 1,-42-21 0,21 21-1,42 21 1,84-21 0,-126 0-1,-42-21 1,-21 0-1,0 0 17,0 0-17,21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09-04T03:55:56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24942 12206 0,'0'-18'62,"-18"18"-46,-17 0-1,0 0 1,-71 0 0,-53 18-1,-53 0 1,-17-1 15,-18 19-15,124-36-16,-142 17 15,71 19 1,0-1 0,18-18-1,-19 1 1,1 0 0,124-18-1,-54 17 1,19 1-1,16-18 1,-34 18 15,17-1-15,36-17 0,-36 0-1,35 0 1,-17 0-1,0 0 1,17 0 0,18 0-1,36 0 1,-1 0 0</inkml:trace>
  <inkml:trace contextRef="#ctx0" brushRef="#br0" timeOffset="1463.66">24924 12665 0,'-18'0'93,"1"0"-93,-18 0 16,-1 0-16,-34 0 16,-54 0-1,-52 0 1,35 0 0,-106 17-1,106-17 1,-36 18-1,71-18-15,-88 0 16,53 0 0,-35 0-1,70 18 17,18-1-17,0-17 1,-1 0-1,-16 0 1,52 0 0,-35 18-1,-1-18 1,-87 18 0,70-18-1,18 0 1,17 0-1,-34 0 1,-1 0 0,35 0-1,18 0 1,36 0 0,-1 0-1</inkml:trace>
  <inkml:trace contextRef="#ctx0" brushRef="#br0" timeOffset="2835.81">22084 11959 0,'-35'18'31,"17"-1"-15,1-17-16,-36 36 16,0-1-1,-53 36 17,53-19-17,-70 19 1,34-18-1,19 0 1,-1-36 0,18 36-1,-17-17 1,-18 34 0,17-34-1,53-36-15,-34 52 16,-19-16-1,36-1 1,-1-17 0,1-1-1,53-17 173,-1 0-173,1 0 1,-18 18-16,18 0 16,52-1-1,18 18 17,106 71-17,53-35 1,-123-18-16,70 17 15,35 19 1,-88-19 0,-88-52-1,-35-18 1</inkml:trace>
  <inkml:trace contextRef="#ctx0" brushRef="#br0" timeOffset="7264.5">16158 8184 0,'0'18'78,"0"17"-62,0-17-16,0 17 15,-18 1 1,18-1-16,0 18 31,-18 17-15,1-17-16,17 0 15,-18 0 1,18-18 0,0 1-1,-18-1 16,18 0-15,0-17 0,0-1-1,0 1-15,0 0 16,0-1 31,-17-17 0,17 18-32,0 0 1,0-1 15,0 1 110,0 0-110,0-1 0,-18-17-15,18 18-16,0-1 16,-18-17-16,18 18 15,18-18 235,0 0-250,17 0 16,-17 0-16,35 0 15,-36-18 1,18 1 0,-17 17 15,0 0-15,-1 0-1,1 0-15,0 0 31,-1 0-15,19 0 0,-19 0-1,1 0 79,-1 0-47,1 0-31,0 0-1,-1 0 16</inkml:trace>
  <inkml:trace contextRef="#ctx0" brushRef="#br0" timeOffset="9424.21">16581 9049 0,'18'0'32,"-18"-18"14,0 0-30,0-17-16,0 18 16,0-36-1,0 17 1,0-17 0,0 18-1,0-18 1,0 18-1,0-18 1,0 18 0,0-1-1,0 1 1,0 0 15,0 17-31,0 1 16,0-1 15,0 0-15,0 1-1,0-1 17,0 0-1,0 1 31,17 17-46,-17-18 0,0 1 30,18 17-30,-18-18 0,17 18-1,-17 18 157,18-1-172,-18 1 16,0-1-16,18-17 15,-1 53 1,-17 0 0,18-17-16,0 16 15,-18-16 1,17 17 0,1 0-1,0-18 1,-1 0-1,-17 0 1,18-17 15,-1 17-15,1-17 0,-18 17 15,18-35-16,-18 18 1,17-18 62,-17 18-62,0-1 203</inkml:trace>
  <inkml:trace contextRef="#ctx0" brushRef="#br0" timeOffset="10812.5">16687 8819 0,'0'-17'203,"17"17"-187,1 0 15,0 0-15,-18-18-1,17 1 1,19 17-1</inkml:trace>
  <inkml:trace contextRef="#ctx0" brushRef="#br0" timeOffset="11832.06">17145 8414 0,'-17'17'94,"17"19"-78,0-19-16,0 1 15,0 52-15,-18 1 31,18 0-15,-18 17-16,1-18 31,17 1-31,0-36 16,-18 0 15,1 1-31,17-19 0,0 1 31,0 0-15,0-1 15</inkml:trace>
  <inkml:trace contextRef="#ctx0" brushRef="#br0" timeOffset="13752.04">17128 8308 0,'17'0'62,"-17"35"-46,0-17-16,18-1 16,0 19-16,-18-19 15,0 1 1,35 70-1,-17-35 1,-1 53 0,1-53-1,-1 0 17,1 0-17,-18-18 1,0 0-16,18-17 15,-18 0-15,17-18 16,-17 17-16,0 1 31,0-1-15,0 1 218,0 0-234,18-18 32,-18 17-17,0 1 16,18-36 219,-18 1-250,0-1 16,17-17-16,-17 17 16,0-17-1,18 0-15,0-18 16,-1-18 0,-17 1-16,0 17 15,18 35 16,-1-17-15,-17 17 0,0 0-1,0 1 1,0-1 0,18 1 15,-18-1-16,0-17 17,18 17-32,-18 0 15,0 1 1,17-1 15,-17 0-15,18 18-1,-18-17-15,0-18 32,18 17-17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14T18:05:27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 9392 0,'29'-29'15,"-29"-1"1,30 30 0,-1-29-1,0 0 1,1 29 0,-1 0-16,0-30 15,1 30-15,29-29 16,-1 0-16,30-1 15,0 1-15,1 0 16,-1-30-16,-30 30 16,30-1-16,1 1 15,-31 29-15,1-29 16,0-1-16,-30 30 16,0 0-16,-29-29 15,30 29-15,29-30 16,-30 30-16,30-29 15,-30 0-15,30-1 16,-1 1-16,1-30 16,0 30-16,29-59 15,-29 59-15,-1-1 16,60 1-16,-59 0 16,-1 29-16,1-30 15,0 1-15,-59-1 16,59 30-16,-30 0 15,0 0-15,1-29 16,28 29-16,1 0 16,0 0-1,0 0-15,-1 0 16,1 0-16,29 0 16,-29 0-16,29 29 15,29-29-15,-29 0 16,-29 30-16,29-30 15,-29 29-15,0 1 16,58-1-16,-29-29 16,0 29-16,-29 1 15,29-1-15,-29 0 16,58 1-16,-29-1 16,1 0-16,28 1 15,-29-1-15,0-29 16,59 59-16,-59-30 15,30-29-15,-1 29 16,-29 1-16,-29-30 16,0 0-16,29 29 15,59-29-15,-59 30 16,0-30 0,59 0-16,-59 0 0,29 0 15,-58 0 1,88 0-16,-89 0 15,30 0-15,-29 0 0,0 0 16,0 0 0,-30-30-16,0 30 15,30-29 1,-30 29-16,1-30 16,-1 30-16,30-58 15,0 28-15,-1 1 0,-28 0 16,28-30-1,-28 59-15,58-59 16,-29 59-16,-1-58 16,-28 58-16,-1 0 15,0-30-15,-29 1 16,30 29-16,-1 0 16,1-29-1,28 29-15,-58-30 16,30 30-16,-1-29 15,0 29-15,30-30 16,0 30-16,0 0 16,29-29-16,-30 29 15,1 0-15,0 0 16,-30 0-16,1 0 16,-1 0-1,0 0-15,30 0 16,-30 0-16,1 0 15,28 0-15,1 0 16,0 0-16,0 0 16,-1 0-16,-28 0 15,28 0-15,31 0 16,-1 0-16,29 29 16,1-29-16,-30 0 15,29 59-15,-29-59 16,-29 0-16,0 0 15,-1 0-15,-28 0 16,29 0-16,-1 0 16,30 0-16,-29 0 15,0 0-15,0 0 16,-1 0-16,1 0 16,0 0-16,-30 0 15,0 0-15,1 0 16,-1 0-1,1 0-15,-1 0 16,0 0-16,1 0 16,-1 0-16,30-29 31,-30 29-31,0 0 16,30-30-16,0 30 15,0 0-15,-1 0 16,1 0-16,29 0 15,-29 0-15,29 0 16,0 0-16,-29 0 16,29 0-16,-29 0 15,-30 0-15,59 0 16,-59 0-16,1 0 16,29 0-16,-30 0 15,30 0-15,-30 0 16,30 0-16,-30 0 15,0 0-15,1 0 16,29 0-16,-1 0 16,-28 0-16,-1 0 15,30 30-15,-30-30 16,30 29 0,-30-29-16,1 0 15,-1 0-15,30 30 16,-30-30-1,0 0-15,1 0 16,-1 0-16,0 0 16,-29 29-16,30-29 15,-1 29 1,1-29-16,-1 0 16,0 0-1,-29 30-15,30-30 0,-1 0 16,-29 29-16,29-29 15,1 0 1,-1 0 0,0 0-16,-29 29 15,30-29-15,-1 0 16,1 0 15,-1 0-31,0 0 0,1 0 16,-1 0-16,0 0 15,-29 30 17,30-30-17,-1 0 17,0 0-1,1 0 16,-1 29-16,1-29 0,-1 29-31,0-29 16,1 0-16,-1 0 15,30 30-15,-1-1 16,1-29-16,29 29 16,-29 1-16,29-30 15,-29 29-15,-30-29 16,1 0 0,-1 29 15,30-29-16,-59 30-15,29-30 16,0 0 0,-29 29 15,30-29-15,-1 30-1,0-30 1,1 0-1,-30 29-15,29-29 16,-29 29-16,30 1 16,-1-1-16,0-29 15,-29 29-15,30 1 16,-1-30-16,-29 29 62,29-29-46,-29 29 0,30-29 46,-30 30-46,0-1 156,0 0-79,0 1-61,0-1 30,0 0-31,0 1 1,-30-1-17,30 1 17,0-1-17,-29 0 1,29 1-1,-29-30 1,29 29 15,0 0-15,-30-29 0,30 30-16,0-1 46,-29-29-30,29 29 0,0 1-1,-29-30 1,29 29-16,0 0 16,-30 1-1,30-1 16,0 0-31,-29 1 16,-1-1 0,1 1-16,29-1 15,-29-29 1,29 29-16,0 1 16,-30 28-1,30-28-15,0-1 16,-29 0-16,29 1 15,0-1-15,-29 59 16,29-59-16,-30 30 16,1 0-16,29-30 15,0 30-15,-29 0 16,29-30-16,0 0 16,-30 30-16,1 0 15,-1-30-15,30 30 16,0-30-16,0 30 15,0-30-15,0 1 16,0 28-16,0 1 16,0 0-16,0-1 15,0 30-15,-29-58 16,29 29-16,0 29 16,0-30-16,0 1 15,0-30-15,0 30 16,0 0-16,0 29 15,29-29-15,-29 29 16,0-30-16,30 1 16,-30 0-16,0-1 15,29 1-15,-29 0 16,30 0-16,-30-1 16,0 1-16,29 0 15,-29-1 1,29 30-16,1 59 0,-30-59 15,29 0-15,0 30 16,1-60 0,-30-28-16,29 28 15,0 1-15,1 29 16,-1 30-16,1-30 16,-1 0-16,30 29 15,-30-58-15,0 0 16,-29-30-1,30 30-15,-1-1 16,0 1-16,1 0 16,29-1-16,-59 1 15,29 0-15,-29-30 16,0 30-16,29-30 16,-29 30-1,0 0-15,30-1 16,-30 30-16,0 1 15,0-1-15,0 0 16,29 0-16,-29-59 16,0 30-16,0-30 15,0 0-15,29 1 16,-29-1-16,0 30 16,0 0-16,30-1 15,-30-28-15,0 87 16,0-58-16,29-1 15,-29 31-15,30-31 16,-30 1-16,29-30 16,-29 1-16,0-1 15,0 30-15,0-30 16,29 0 0,-29 1-16,0-1 0,0 0 15,0 1-15,0 29 16,0-1-16,0 1 15,0-30 1,0 30-16,0-30 16,0 30-1,-29-30-15,29 1 16,-29-1-16,-1 0 16,30 1-16,-29-1 15,-1 1 1,1 28-16,-30 1 15,30-30-15,0 1 16,-1-1-16,-29 30 16,30-59-16,0 58 15,29-28-15,-30-1 0,30 0 16,-29 1-16,0-1 16,-1-29-1,1 30-15,0-1 16,29 0-16,-59 1 15,29-1-15,1 0 16,0-29-16,-1 30 16,-28-1-16,28 30 0,-28-30 15,28 0 1,1 1-16,-1-1 16,1 30-16,-30-30 15,30 0-15,0 1 16,-1-30-1,1 29-15,0-29 16,29 30-16,-30-1 16,1 0-16,-1-29 15,1 30-15,0-1 16,-30-29-16,59 29 16,-59 1-16,1-1 15,28 0-15,-29 1 16,1 28-16,28-58 15,-28 59-15,28-30 16,-28-29-16,58 30 16,-59-1-16,29-29 15,-28 30-15,28-30 16,-28 0-16,28 29 16,1-29-16,-89 0 15,60 29-15,-1-29 16,-29 0-16,0 30 15,29-30-15,-29 0 16,59 0-16,-30 0 16,-29 0-16,29 29 15,0-29-15,-29 0 16,30 0-16,-1 0 16,0 0-16,0 0 15,-29 0-15,30 0 16,-1 0-16,-29 0 15,29 0-15,-88 0 16,59 0-16,0 0 16,-29 0-16,58 0 15,-59 0-15,30 0 16,0 0-16,29 0 16,1 0-16,-30 0 15,29 0-15,-29 0 16,0 0-16,-30-29 15,30 29-15,-59-59 16,118 59-16,-30 0 16,0 0-16,-58-29 15,29 29-15,29 0 16,-58 0-16,-30-30 16,-29 30-16,88-29 15,-30 29-15,30-30 16,0 30-16,0 0 15,-30-29-15,30 29 16,0 0-16,0 0 16,0 0-16,-29 0 15,29 0-15,-1 0 16,31 0-16,-30 0 16,0-29-16,-30 29 15,30 0-15,-29 0 16,28 0-16,-57-30 15,58 30-15,-59 0 16,29-58-16,1 58 16,29 0-16,-30 0 15,-29-30-15,89 30 16,-1 0-16,-29-29 16,0 29-1,-59 0-15,59 0 0,0-29 16,0 29-1,-30 0-15,30 0 0,-29 0 16,29 0 0,-30-30-16,30 30 15,29 0-15,1 0 0,-1 0 16,0 0-16,0 0 16,30 0-1,-30 0-15,1 0 0,-1 0 16,0-29-16,-29 29 15,-59 0 1,59 0-16,0 0 0,-29 0 16,28 0-1,1 0-15,30 0 0,-1 0 16,0 0 0,0 0-16,-29 0 15,0 0-15,0 0 16,-88 0-16,29 0 15,30 0-15,-1 0 16,60 0-16,-31 0 16,1 0-16,0 0 15,0 29-15,29-29 16,-58 0-16,88 0 16,-30 0-16,0 0 15,30 0-15,-1 0 16,-28 0-16,28 0 15,1 0-15,0 0 16,-30 0 0,0-29-16,0 0 15,1-1-15,-60-28 16,30-31-16,59 60 16,-30-30-16,0 30 15,30 0-15,-30-30 16,1 30-16,-1-59 15,0 58-15,30 1 16,-1 0-16,1-1 16,29-28-16,-59-1 15,59 29-15,-58-58 16,28 30-16,-29-30 16,59 58-16,-29-58 15,0 30-15,29 28 16,-30-29-16,30 1 15,0-1-15,0-29 16,-29 29-16,29-29 16,-29 0-16,29 29 15,0-29-15,0-29 16,0 29-16,0 0 16,0 0-16,0 0 15,0-30-15,0 60 16,0-30-16,0 29 15,29-29-15,-29 58 16,0-87-16,29 0 16,-29-30-16,30 0 15,-30 30-15,58-30 16,-58 88-16,30 1 16,-30-31-16,0 1 15,0-58-15,0 28 16,0 30-16,0-59 15,29-29-15,-29 59 16,0-1-16,30 60 16,-30-1-16,0 30 15,0-30 1,0 30-16,0-1 16,0-28-16,29-1 15,-29 0-15,0-29 16,0-29-16,29 58 15,-29 0-15,0 1 16,30-1-16,-30 30 16,0-30-16,0 29 15,0 1-15,0 0 16,29-1-16,-29-28 16,0 28-16,0-28 15,0-1-15,29 0 16,-29-29-16,0 0 15,0 29-15,0-29 16,0 30-16,0-1 16,0 0-16,0 1 15,0-1-15,0 0 16,0 0-16,0 30 16,0 0-1,0-1-15,-29 1 16,29-30-16,0-29 15,0 30 1,0-31-16,0 31 16,0-1-16,0 0 0,0 30 15,0-30-15,0-29 16,0 30 0,-29-60-16,29 89 15,0-89-15,-30 118 16,30-29-16,0-30 15,0 1 1,0-1-16,0 0 0,0 0 16,0 1-16,0-30 15,0 29-15,0 30 16,0-1-16,0 1 62,0 0 126</inkml:trace>
  <inkml:trace contextRef="#ctx0" brushRef="#br0" timeOffset="4027.46">24636 12151 0,'0'-29'0,"-29"29"47,-30 0-31,30 0-1,-30 0-15,-29 0 16,29 0-16,1 0 16,28 0-16,-87 0 15,58 0-15,0 0 16,1 0-1,-1 0-15,30 0 16,-30 0-16,0 0 16,30 0-16,-1 0 15,1 0-15,-30 0 16,-29 0-16,0 0 16,-29 0-16,29 0 15,0 0-15,-1 0 16,60 0-16,0 0 15,-1 0-15,-28 0 16,-1 0-16,-29 0 16,0 0-16,0 0 15,-59 0-15,29 0 16,30 0-16,30 0 16,-1-29-16,0 29 15,30 0-15,-1 0 16,1 0-16,-30 0 15,30 0 17,0 0-1,-1 0 0,30-30-31</inkml:trace>
  <inkml:trace contextRef="#ctx0" brushRef="#br0" timeOffset="5206.54">24783 12915 0,'-29'0'47,"-30"0"-32,30-30-15,-30 30 16,-29-29-16,29 29 16,-58-30-16,87 30 15,-116-58-15,87 58 16,30 0-16,-60-30 16,-28 30-16,58 0 15,-29 0-15,-29-29 16,58 29-16,0 0 15,30 0-15,-89 0 16,30 0-16,0-29 16,-59 29-16,59 0 15,0 0-15,0-30 16,59 30-16,-1 0 16,1 0-1,-30 0-15,1 0 16,-1 0-16,-29 0 15,0 0-15,0 0 16,29 0-16,0 0 16,30 0-16,-1 0 15,1 0 1,29-29 93</inkml:trace>
  <inkml:trace contextRef="#ctx0" brushRef="#br0" timeOffset="6776.73">22875 11623 0,'-30'0'109,"1"29"-93,0-29-16,-1 30 15,1-30-15,-30 29 16,30 0-16,-30 1 16,0-30-16,1 29 15,-31 0-15,-28 30 16,29-59 0,0 30-16,29-1 0,0-29 15,30 29-15,0 1 16,-1-30-16,1 29 15,0-29-15,29 29 16,-59 1-16,29-30 16,-28 29-1,28-29-15,-28 29 16,28-29-16,1 0 16,0 30-1,-1-30-15,-29 29 0,30 0 16,-30-29-1,1 30 1,28-30 0,1 0-16,0 29 15,-1-29-15,30 29 16,-29-29-16,29 30 172,59-1-157,-1 1 1,-28-1-16,-1 0 16,59 30-16,-29-30 15,0 1-15,-1 28 16,1 1-16,58 29 16,-58-59-16,0 60 15,88-31-15,-59 60 16,-29-89-16,-1 30 15,30-1-15,0-28 16,-29-1-16,29 59 16,30-58-16,-30 28 15,-59-28-15,1-30 16,-30 29 0,29-29-1,0 0 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10-23T02:04:16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18400 13757 0,'-21'0'234,"0"0"-218,0 21-16,0 0 15,-42 0 1,-42-21 0,42 0-1,0 0 16,-42 0-15,63 21 0,0-21-1,0 0-15,0 42 16,-105-42 0,84 0-1,21 0 1,21 21-1,-21-21 1,-21 21-16,21-21 16,0 0-16,-147 42 31,126-21-15,0 0-1,0-21 16,0 0-15,-232 63 15,253-42-31,-42-21 16,-63 63 0,84-42-1,-63-21 1,21 42-1,42-21 1,21-21-16,0 0 16,0 21-1,21-21-15,-42 21 32,21-21-17,-21 21 16,-42 0-15,63-21-16,-42 42 16,-42-42-1,42 0-15,63 0 16,-42 0 0,21-21-1,21-21 1,-42 21-1,21-21 1,21 21-16,21 0 16,-42 0-1,21 0-15,-21 0 16,0-21 0,0 21 15,0-21-16,0 21 1,21 0 0,0 21 15,0-21-15,0 0-1,-21-21 1,42 21-1,-21 0 1,21 0 15,0-105-15,0 63 0,0-21 15,0 63-16,21-21 1,0 21 0,21-21-1,0-21-15,-21 42 16,105-42 0,-84 21-1,63 42 1,-21-21-16,0-21 15,21-21 1,21 21 0,-84 21-16,42 0 15,294-42 1,-63 42 0,21 21 15,-105-63-16,-41 63 1,-106 0-16,21 0 16,126 42-1,-126-21-15,-21 42 16,126-63 0,21 0-1,-21 0 1,21 0-1,-63 0 1,-42 0 0,-21 0-16,210 42 15,-126-42 1,-105 21 0,-63-21 46,21 21-31,-21 63-15,-21-63-16,21 42 16,-21 0-1,0 0 1,-21 42-1,21-63 1,-42 0 0,0-21-1,0 21-15,0-21 16,0 42-16,-21-42 31,-42 21-15,-21-42-1,0 21 1,63 0 0,42-21-16,0 0 31,-42 0 63,-63 0-79,84 0 1,-42 0 0,63 0 140,0 0-141</inkml:trace>
  <inkml:trace contextRef="#ctx0" brushRef="#br0" timeOffset="3206.13">10565 13673 0,'-21'0'109,"-21"42"-93,42-21-1,-21 21 1,-21-21 0,0 21-1,0-21 1,0 0-1,0-21 1,0 21 0,0 0-1,-21 0 1,0-21 0,-42 63-1,42-63 1,21 0-1,21 21-15,0-21 16,-84 21 15,0 0-15,21 0 0,21 0-1,0 0 1,-42 0-1,42 0 1,-63 0 0,105 0-16,-84 21 15,84-42 1,-63 21 0,0-21-1,-42 0 1,0 0-1,84 0 1,-42 0-16,42 0 31,0 0-31,0 0 16,-168-21 0,168 0-1,21 21 1,-42-21-1,0-21 1,0 42-16,21 0 16,0-21-16,-42 0 15,0-21 1,21 21 0,21-21-1,-42 0 1,42-42-1,21 63 1,-42-42 15,42 63-31,21-21 16,0 0 0,-21-21-1,21 21 1,0-42-1,0 42 1,0 0-16,0-42 31,210-42-15,-63 21 0,63 63-1,21-42 1,84 42-1,-21-42 1,-147 0 0,-21 63-1,21-21 1,273-42 0,-231 63-1,42 0 1,21-21-1,21 21 1,-168 0-16,-21 0 16,-21 0-16,84 0 15,105 0 1,-126 0 0,21 0-1,-63 0 1,43 0-1,-43 0 17,-42 21-1,-21-21-31,0 63 31,-21-21-15,0 0-1,42 42 1,-42-21 0,0 0-1,0-21-15,-84 42 32,42-42-17,-21 0 1,-43-21-1,-20 63 1,-21-63 15,84-21-31,21 42 16,-42-21 0,-21 0-1,21-21 1,-42 0-1,84 0 1,0 0-16,21 0 16,0 0-16,0 0 15,0 0-15,0 0 282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2-11-09T05:09:28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14094 17180 0,'-18'-17'78,"18"-1"-62,0-53 0,0 1-1,-17-18 1,-1 0-1,18 17 1,0 36-16,0 17 16,0-17 15,0 17-15,-18-35-1,18 18 1,0 17 15,0 1 16,0-1-31,0 0-1,0 1 16,0-1 16,0 0 31,36 18-62,-36-17 0,17 17-1,-17-18 1,18 18 0,35-17-1,0-1 1,-18 0-1,18 18 1,0 0 0,17 0-1,-52 0-15,0 0 16,70 0 0,-18 0-1,1 0 16,-18 0-15,-18 0 0,18 0-1,0 0 1,-18 0 0,18 0-1,0 0 1,-35 0-1,52 0 1,-17 0 0,71 0-1,-54 0-15,36 18 16,-35 0 15,-19-18-15,1 17-1,-17-17 1,-1 0 0,0 0-1,1 18-15,-1-18 16,-18 0 0,36 0-1,53 0 1,-35 0-1,-36 0 1,18 0 0,0-18-1,0 18 1,-18 0 0,-17 0-1,17 0 16,18 0-31,-18 0 32,36 0-17,-1 0 1,18 0 0,-17 0-1,-36 0 1,1 0-16,34 0 15,1 0 1,17 0 0,-18 0-1,1 0 1,-36 0 0,18 0-1,-18 0-15,1 0 16,-1 18-1,0-18 17,18 0-17,18 0 1,-1 0 0,-34 0-1,16 0 1,-34 0-1,0 0-15,17 0 16,-17 0 0,-1 0-1,1 0 1,17 0 0,-35 17-1,36 1 1,-19-18-16,1 0 15,17 0 17,18 35-17,-35 1 1,17-1 0,-17-35-1,17 18 1,-18-18 31,-17 17-32,0 1 1,0 17 0,0-17-1,18-1-15,-18 1 31,0 17-31,0 1 32,0-19-17,0 1 17,0 0-32,0 17 15,-18-18 1,-17 19-1,18-19 1,-36 19 0,0-1-1,35-17 1,-17-1 0,17 1-1,1 17 1,-1-35-1,-17 35 17,-1-17-17,-17 0 1,0-1 0,53 1-1,-70-18 1,-1 18-1,36-18 1,-35 17 0,17 1-1,-18-18 1,-17 17 0,17-17-1,18 18 1,-17-18-1,35 0 17,-36 18-17,0-18 1,36 0 0,0 0-1,-36 0 1,36 0-1,-71 0 1,53 0 0,-17 0-1,-1 0 1,1 0 0,-1-18-1,18 0 1,-35 18-1,-18 0 17,18-17-17,-88 17 1,105 0 0,18 0-1,-17 0 1,-1 0-1,-17 0 1,70 0-16,-70-18 16,17 18-1,-17 0 1,0 0 0,17 0-1,19 0 1,34 0-1,0 0 1,1 0 31,-36 0-31,35 0-1,-52 0 1,17 0-1,0 0 1,35 0 0,-17 0-16,0 0 15,-1 0 1,1 0 0,0 0-1,-36 0 1,36 0-1,0 0 1,17 0 15,-17 0-15,17 0 0,0 0 15,1 0-16,-1 0 1,0 0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4-09-04T14:01:2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832">
    <iact:property name="dataType"/>
    <iact:actionData xml:id="d0">
      <inkml:trace xmlns:inkml="http://www.w3.org/2003/InkML" xml:id="stk0" contextRef="#ctx0" brushRef="#br0">10428 12166 0,'26'0'74,"-26"53"-6,0 78-66,0-26 57,0-78-55,-26 25 56,26 1-57,-26-27-3,-1 0 63,-51 53-62,51-26 65,-25-27-65,-53-26 64,-53 26-63,132-26-1,-27 0 63,-25 27-63,-1-27 98,-79-27-95,106 1-2,-27 26 59,0-26-58,53-1 94,-53-78-30,53 53 6,-1-158-72,27 183 65,0-25-64,0-1 64,0-26-65,27 53 63,25-105-63,27 26 64,-53 78-63,27-25 97,26-1-98,-27 27 1,79-27 62,1 27-63,-106 26 64,27 0-64,-27 0 98,26 0 1,27 26-99,26 106 64,-78-106-62,78 132 93,-79-79-94</inkml:trace>
    </iact:actionData>
  </iact:action>
  <iact:action type="add" startTime="134601">
    <iact:property name="dataType"/>
    <iact:actionData xml:id="d1">
      <inkml:trace xmlns:inkml="http://www.w3.org/2003/InkML" xml:id="stk1" contextRef="#ctx0" brushRef="#br0">11584 13638 0,'-27'26'195,"1"-26"-192,0 26 100,-27 53-101,1-26 63,-1-1-64,1 1 64,26-27-64,-53 27 65,-53 26-65,54-27 65,-1 1-63,52-27 61,-25 0-61,-27 27 69,-26-1-69,79-52 59,-27 0 4,1 0-63,25 0-1,-25-79 60,-53-26-61,79 79 63,-1-26-63,1 25 66,0-52-64,0 53-2,26 0 62,-27 0-61,27-1 62,0-51-62,-26-1 63,26-105-63,0 131-1,0 1 63,0-27-62,0 0 61,0 0-60,53-26 62,-1 26-64,-26 27 60,132-132-60,-106 105 67,-25 53-66,52-53 64,-27 105 96,-26-26-124,27 26-36,183 79 97,-52 27-98,26 26 63,106-1-61,-264-131 61,53 53-61,-79-52-2,27-27 62,-27 26-60,0 0 60,1 79-61,-27-52 63,0-27-64,0 0 1,0 79 62,-27-78-62,1-1 63,-26 27-64,52-27 64,-53 0-64,1 27 65</inkml:trace>
    </iact:actionData>
  </iact:action>
  <iact:action type="add" startTime="138523">
    <iact:property name="dataType"/>
    <iact:actionData xml:id="d2">
      <inkml:trace xmlns:inkml="http://www.w3.org/2003/InkML" xml:id="stk2" contextRef="#ctx0" brushRef="#br0">2994 13927 0,'0'26'131,"0"27"-129,-26-27 104,-26 0-71,25 1-32,1-27 71,-26 26 82,-1-26-107,-26 0-47,53 0 56,-53 0-55,27 26-3,-132-26 64,26 0-62,53 0 63,105-79 119,0-131-180,0 158-2,0-27 41,0 26-41,0 27-1,0-27 63,0 1-63,0 25 64,0-78-62,53 27 61,25-54-62,-51 132 63,-27-26-63,52-27 97,27-25-98,-53 78 64,1 0 56,51 0-119,264 315 75,-106-158-76,-236-130 98,0-1 1,0 0-97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4-09-04T14:01:2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532">
    <iact:property name="dataType"/>
    <iact:actionData xml:id="d0">
      <inkml:trace xmlns:inkml="http://www.w3.org/2003/InkML" xml:id="stk0" contextRef="#ctx0" brushRef="#br0">11557 7621 0,'27'-27'7,"-27"1"24,26-26-29,53-27 60,0 0-60,-53 53 62,53-53-62,-27 79 96,53 0-96,-52 0-1,236 0 63,367 0-62,-157 0 62,-236 52-63,-210-52 65,-27 27 1,0-1 62,-26 0-128,0 106 69,0-54-69,0-25 65,0 26-65,0 0 65,0-1-64,0-25-2,0 26 64,0-53-63,0 27 66,0-1-66,-79 106 64,27-53-63,-1-79 62,-25 132-62,-1-79 64,0 0-65,-26-1 65,-26-51-65,-1-27 64,27 0-64,26-27 65,1 1-65,-54-26 65,-25 52 0,-106-53-63,184 0 62,-131 1-64,105 26 1,52-1 62,-52-25-62,-52-53 61,52 52-60,-27-26 61,54 27-62,78 25 97,0 1-33,78-263-64,1 184 62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4-09-04T14:01:2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628">
    <iact:property name="dataType"/>
    <iact:actionData xml:id="d0">
      <inkml:trace xmlns:inkml="http://www.w3.org/2003/InkML" xml:id="stk0" contextRef="#ctx0" brushRef="#br0">16049 6701 0,'79'-53'139,"-79"27"-138,79 26 59,-1-26-57,-25 26-3,52 0 64,26-53-62,1 53 60,-80 0-60,53 0 64,-78 0 0,-27 27 57,26 78-88,-26-79 7,0 0-41,0 53 64,0 26-61,0-26 59,-26-26-59,26-27 60,-27 79-62,1-52 61,-26 25-62,-1-25 65,27-1-65,-27 1 65,-52 78-64,-26-52 63,105-79 2,-1 27-65,1-27 63,-53 0-63,53 0 117,-79 26-117,-158-26 74,342 26 238,-26-26-312,78 26 57,105 27-56,-183-27-3,-1-26 57,132 26-56,0 1 64,-26 130-64,-1-130 66,-78-27-66</inkml:trace>
    </iact:actionData>
  </iact:action>
  <iact:action type="add" startTime="70068">
    <iact:property name="dataType"/>
    <iact:actionData xml:id="d1">
      <inkml:trace xmlns:inkml="http://www.w3.org/2003/InkML" xml:id="stk1" contextRef="#ctx0" brushRef="#br0">17362 5492 0,'0'53'198,"0"-27"-196,0 106 58,0-27-59,0 52 65,0-78-65,0-26 1,0-1 62,0 53-63,0 0 65,0-78-65,0-1 65,0 27-65</inkml:trace>
    </iact:actionData>
  </iact:action>
  <iact:action type="add" startTime="71362">
    <iact:property name="dataType"/>
    <iact:actionData xml:id="d2">
      <inkml:trace xmlns:inkml="http://www.w3.org/2003/InkML" xml:id="stk2" contextRef="#ctx0" brushRef="#br0">18072 5282 0,'-27'0'204,"-25"79"-201,26 0 64,-27 26-65,0-53 64,27 27-65,26-26 66,-26-27-66,26 0 73,0 79-73,-26-52 54,26 52-54,0-52 65,0 26-65,0-27 64,0-26-64,-27 53 64,27-53-64,0 1 126,27-1-126,104 0 66,-78-26-66,-1 0 65,27 0-65,-53 0 64,53 0-63,-53 0 64,0-26 6,-26 0-5,27-1-65,-27-25 62,0-1-63,0 1 65,0 26 3,0-1-67,-27-25 60,1 25-60,-105 1 63,78 26-64,-78-26 61,105 26-60,-1 0 27</inkml:trace>
    </iact:actionData>
  </iact:action>
  <iact:action type="add" startTime="74114">
    <iact:property name="dataType"/>
    <iact:actionData xml:id="d3">
      <inkml:trace xmlns:inkml="http://www.w3.org/2003/InkML" xml:id="stk3" contextRef="#ctx0" brushRef="#br0">18623 7358 0,'26'0'126,"27"0"-125,78 0 62,53 0-62,26 0 63,0-26-62,-104-1 63,-80 27-62</inkml:trace>
    </iact:actionData>
  </iact:action>
  <iact:action type="add" startTime="75112">
    <iact:property name="dataType"/>
    <iact:actionData xml:id="d4">
      <inkml:trace xmlns:inkml="http://www.w3.org/2003/InkML" xml:id="stk4" contextRef="#ctx0" brushRef="#br0">20725 6806 0,'0'-26'60,"26"0"-58,-26-1 61,79-130-62,-79 78 64,26 53-64,-26-1 64,0 54 255,0 104-317,0-79 41,0 106-43,0-79 65,0 52-65,0-104 31,0 78-31,0-79 1,0 79 60,0-26-61,-26 26 66,26 26-66,0-78 64,0 0-64,-27-27 33,27 53-32,-26-1 61,26-51-62,0-1 99,0 0-34</inkml:trace>
    </iact:actionData>
  </iact:action>
  <iact:action type="add" startTime="76685">
    <iact:property name="dataType"/>
    <iact:actionData xml:id="d5">
      <inkml:trace xmlns:inkml="http://www.w3.org/2003/InkML" xml:id="stk5" contextRef="#ctx0" brushRef="#br0">20462 7989 0,'26'26'127,"53"-26"-96,157 0-28,-209 0-1,-1 0 52,79 0 13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4-09-04T14:01:2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905">
    <iact:property name="dataType"/>
    <iact:actionData xml:id="d0">
      <inkml:trace xmlns:inkml="http://www.w3.org/2003/InkML" xml:id="stk0" contextRef="#ctx0" brushRef="#br0">3257 3679 0,'53'0'144,"25"0"-114,-25 0-26,0 0-3,314 0 71,54 0-71,-316 0 63,26 0-61,27 27 62,-80-27-64,-25 0 0,26 26 61,26-26-59,-53 0-3,316 26 64,-27-26-63,-78 0 65,52 79-64,53-26 63,26-27-64,-184 0 65,263 27-65,-79-53 63,105 26-62,-315-26 63,26 0-63,-52 26-1,131 27 63,-27-1-63,159-25 65,-54-27-65,-130-27 64,-80-52-61,-104 79-4,78-26 63,79 0-61,27-27 63,25 27-64,80-26 64,-106 25-63,-157 1-1,131 26 63,79-53-63,-131 27 65,-106 26-65,27 0 64,-26-26-62,104 26 61,316 0-63,-26 0 65,-237 0-64,-158 0 29,53 0-27,-52 0-2,104-53 59,-25 53-57,78-26 59,53 26-62,-132 0 64,-26 0-63</inkml:trace>
    </iact:actionData>
  </iact:action>
  <iact:action type="add" startTime="129087">
    <iact:property name="dataType"/>
    <iact:actionData xml:id="d1">
      <inkml:trace xmlns:inkml="http://www.w3.org/2003/InkML" xml:id="stk1" contextRef="#ctx0" brushRef="#br0">13422 13822 0,'-26'0'150,"-79"0"-147,0 0 64,-26 0-66,104 0 178,-25-26-177,26 26 83,-27-53-83,-52 27 63,52-27-62,27 27 94,-79-79-96,79 105 64,-158-210-63,105 78 64,79 106 0,0-79-63,26 52 61,1 1-62,-27 25 63,52-51-64,-25 25 64,-1 27-64,-26-1 65,79-25-65,-53 26 31,26-27-31,-25 27 100,51-27-35,-78 27 0,27 26 1,-1 0-66,0 26 67,1 1-67,25-1 62,-26-26 4,27 26-66,-27 0 98,0 1-98,1-1 98,-1 26-97,0 27 66,0-26-67,27-27 95,-27-26-95,1 53 65,-27-27-65,0 0 31,0 27-31,0-27 65,0 53 1,0-27-63,0-25-3,0-1 94,0 53-94,0 0 64,0 26-64,0-79 65,0 27-64,0-27 0,0 53 61,0-53-62,0 0 65,0 27-65,0-27 98,0 0-98</inkml:trace>
    </iact:actionData>
  </iact:action>
  <iact:action type="add" startTime="141930">
    <iact:property name="dataType"/>
    <iact:actionData xml:id="d2">
      <inkml:trace xmlns:inkml="http://www.w3.org/2003/InkML" xml:id="stk2" contextRef="#ctx0" brushRef="#br0">13843 13690 0,'0'27'62,"-27"-27"74,-25 79-102,26-53 27,-1 0 3,1 0-62,0-26 120,0 0-79,-53 0-42,52 0 64,1 0 36,0 0-48,0-26-6,26-26-44,-27-27 61,27-53-62,-26 53 62,26 27 3,0 26-63,-26-27-4,26 27 96,0-27-29,0 27-66,0 0 31,0-27-31,0 27 65,0-53 1,0 27-65,0 25 29,26 1-29,0 0 63,27-79-64,-53 78 98,26 1-98,0-27 98,27 1-98,-27 26 65,1-1 1,-1 27-1,26-26-64,-25 52 202,-1 27-203,26 26 66,-52-53 0,27 27-64,-27-27-2,0 0 62,26 53-62,-26-26 64,0 25-64,26-25 64,-26-27-64,0 53 65,0-26-63,0 25 61,0-51-62,0 51 61,0 1-61,0 26 65,0 1-66,0-54 64</inkml:trace>
    </iact:actionData>
  </iact:action>
  <iact:action type="add" startTime="171163">
    <iact:property name="dataType"/>
    <iact:actionData xml:id="d3">
      <inkml:trace xmlns:inkml="http://www.w3.org/2003/InkML" xml:id="stk3" contextRef="#ctx0" brushRef="#br0">14867 13874 0,'0'0'1,"-26"0"75,0 27-75,-1-27 108,-157 52-108,79-52 64,27 0-63,51 0-1,1 26 63,0-26 9,-1 0-71,1-26 96,26 0-96,-26-53 63,-27-26-63,27 79 63,26-53-64,0 53 64,-79-80-64,27 28 64,26 51-61,-1 1 59,1 0-61,26-27 96,-26 1-96,26 25 0,-27-51 61,27 25-62,0 1 64,0-1-63,0 0 63,27-52-64,-1 105 64,0-105-63,27 53 63,-27 25 2,0 27-66,1 0 0,25 0 63,53-52-63,-79 52 162,1 26-127,78 79 30,-26-26-65,-53-53 66,0 1-34,0-1-30,1-26 93,-1 52-93,0 1 60,0 0-60,1-1 62,-1 106-63,-26-132 95,0 53-95,0-27 61,0 27-61,0-26 65,-26 26-66,-1 52 65,1-52-63,-26-27 60,-1 27-58,27-53-5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4-09-04T14:01:2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637">
    <iact:property name="dataType"/>
    <iact:actionData xml:id="d0">
      <inkml:trace xmlns:inkml="http://www.w3.org/2003/InkML" xml:id="stk0" contextRef="#ctx0" brushRef="#br0">14762 11930 0,'-53'0'5,"1"0"61,26 0-65,-1 0 59,-25 0-59,-79 0 63,25 0-62,-25 0 63,79 0-62,25 0 60,-51 0-60,25 0 94,27 0-96,-1 0 65,1 0-65,-26 0 65,25 0-63,1 0 94,-79-26-95,79-1 62,0-25-61,-1 26 94,-25-1-95,25 27 62,1-26 3,0 26-63,0-53 92,26-25-94,0-1 62,-27-53-62,27 106 64,0-26-64,0-54 62,27-77-63,-1 51 65,26 53-64,1 1 62,0 25-63,-27-52 65,53 26-65,104-26 65,-130 79-65,0-1 62,-1 1-60,27 0 62,157 26-62,132 0 60,-79 0-61,131 0 64,0 0-65,-157 0 64,105 0-63,-132-26 63,1 26-64,262 0 64,-105 0-62,-368 0-3,184 0 64,0 0-63,27 0 65,130 0-64,-209 0 30,157 0-30,-262 0 0,183 26 60,-26 0-61,27-26 63,235 26-63,-130 27 66,-79 26-66,-185-79 31,54 26-28,-80-26-4,237 0 63,53 0-61,-106 26 63,-78-26-64,-53 27 64,-53-27-63,1 26 61,104 26-61,-78-52 64,53 53-65,-27 0 65,-79-27-63,0-26-3,79 26 63,53 27-62,52 78 64,-157-105-63,52 27 64,52 26-64,-131-53-1,158 26 62,0 1-62,-184-27 174,0 53-173,-52-26 53,25-53-54,-51 26 65,-133 0-64,-25 1 62,-79 51-61,236-78-3,-157 53 64,-53-27-62,-27 27 64,159-27-65,78 0 31,53-26-29,0 0-2,-53 27 62,-263 51-61,132-51 62,105-1-62,-79 0 62,-131 27-61,236-53-2,-131 26 62,79 0-61,-27 1 63,-157-1-64,-132 53 65,264-53-64,130-26-1,-78 0 62,52 0-61,-52 0 63,-132 0-64,-79 0 65,106 0-64,210 0 0,-106 0 60,-78 0-60,-184 0 63,79 0-63,52 0 63,27 0-61,183 0-4,-209 0 63,52 26-60,105-26 61,26 27-63,26-27 64,-26 0-63,53 0-1,-79 0 63,-26 0-62,-53 0 63,79 0-64,79 0 65,-1 0-65,1 0 64,-53 0-63,0-27 63,-78 27-63,131 0 63,26-26-64,-53 0 64,27-1 2,0 27-66,-53-78 98,-210-54-97,-26 53 63,288 79-64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4-09-04T14:01:2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783">
    <iact:property name="dataType"/>
    <iact:actionData xml:id="d0">
      <inkml:trace xmlns:inkml="http://www.w3.org/2003/InkML" xml:id="stk0" contextRef="#ctx0" brushRef="#br0">11400 4520 0,'52'0'124,"290"0"-122,-237 0 42,341 0-42,-209 0 62,-132 0-63,-26 0 65,78-26-65,-78 26 65,26-26-65,184 26 65,26 0-64,27 0 61,-53 0-62,-158 0 66,184 0-64,-52 0 61,-53 0-63,53 0 64,131-27-64,-79 1 65,-131 26-64,0 0 63,-27 0-64,106 0 64,157 0-64,-157 0 66,157 0-66,-78 0 64,-264 0-63,-51 0 96</inkml:trace>
    </iact:actionData>
  </iact:action>
  <iact:action type="add" startTime="124483">
    <iact:property name="dataType"/>
    <iact:actionData xml:id="d1">
      <inkml:trace xmlns:inkml="http://www.w3.org/2003/InkML" xml:id="stk1" contextRef="#ctx0" brushRef="#br0">657 8488 0,'-27'-26'137,"106"26"-135,289 0 42,-184 0-43,-53-27 65,-78 27-65,183-26 64,-183 26 2,157 0-66,0 0 65,-52 26-65,-1-26 65,-78 27-65,-27-27 1,27 26 61,210 0-61,-52 27 63,-80-27-64,53-26 65,79 52-64,-236-25 0,183-1 60,-52 0-59,26 1 62,79 25-64,-158-26 64,1-26-61,-53 0-4,157 0 63,-131 0-60,26 0 61,106-26-62,-132 26 29,105-52-26,-157 52-5,-27 0 29,26 0-27,106-27 62,78-25-63,-131-1 65,0 27-65,106-27 65,25-25-65,-157 78 64,26-27-64,79 27 65,-53-26-61,79-27 64,-26 53-65,-105 0 59,105 0-62,26 0 64,-53 0-63,54 0 64,-54 0-65,106 0 64,-79 0-63,-53 27 63,27-1-63,26-26 62,-1 53-61,-130-53 61,183 26-64,1 26 66,-132-52-65,26 0 64,27 0-63,-106 0-1,132 0 63,-26 0-62,-27 0 62,-52 0-62,26 0 63,-26 0-61,-27-26 59,264 0-60,-185 26 60,0-26-61,53-1 65,0 1-66,-26 0 62,262 26-62,-368 0 65,1-27-64,78 27 63,-78 0-64,-27 0 64,105 0-64,-52 0 99,158 0-99,-80 0 65,53 0-65,-183 0 63,-1 0-63,26 0 65,1 0-65,78 0 65,-52 0-64,-53 0-1,79 27 62,0-1-62,-26 0 65,79-26-64,-27 27 63,0-1-62,-78-26-3,78 26 63,53 0-61,-79-26 63,53 53-64,-1-27 64,-130-26-63,-1 0-1,0 0 61,79 26-61,-78-26 67,25 0-66,53 0 63,-52 0-64,-27 0 1,79 53 61,-79-53-60,27 26 94,-1-26-8,-25-52 77,-27 25-165,0 1 42,0 0-42,26-27 65,0-25-64,27-28 63,-53 28-62,26 25 94,-26 27-31,0-27-65,0 27 65,0 0 34,0-1-100,0-25 67,0-27-65,0 53 62,0-106-61,26 80 61,-26-27-63,0 26 64,0 1-64,0-1 65,27 1-65,-27-1 64,0 27-64,0 0 65,0-1-65,0 1 98,-27 0-97,-130-27 62,-132 27-63,131 0 66,-131-1-63,263 27-4,-184-26 62,-132-26-59,53 52 61,27 0-62,-106 0 62,27 0-62,235 0-1,-261 0 63,-80 0-61,-26 0 61,106 0-63,25 0 64,-104 0-62,367 0-2,-158 0 62,27 0-61,-184 0 62,79 0-62,52 0 63,1-27-63,183 27-1,-368 0 63,1 0-62,-1 0 63,158 0-61,211 0-3,-211 0 62,-237 0-60,185 0 59,104 0-60,-183 0 63,-53 0-64,27 0 65,-1 0-64,395 0-1,-237 0 63,158 27-62,-80-1 62,-104 26-62,-53 1 63,-209-27-61,445-26-4,-25 0 63,78 0-60,-131 53 61,52-53-62,79 26 29,-26 0-30,53-26 1,-132 27 62,-105-1-63,79 26 65,184-52-65,-53 0 64,0 27-63,53-27 63,-106 0-64,80 0 65,-1 0-63,27 0 28,-79-27-28,52 27-3,-209-78 63,78 25-60,105 53 60,0 0 4,27 0-65,-132 0 63,0 0-64</inkml:trace>
    </iact:actionData>
  </iact:action>
  <iact:action type="add" startTime="150406">
    <iact:property name="dataType"/>
    <iact:actionData xml:id="d2">
      <inkml:trace xmlns:inkml="http://www.w3.org/2003/InkML" xml:id="stk2" contextRef="#ctx0" brushRef="#br0">420 9907 0,'27'0'31,"-1"0"-29,26 0 56,80 0-56,130-27 57,159 27-58,-132 0 65,-106 0-64,1 0 63,-26 0-64,-79 0 64,0 0-65,-53-26 67,184 26-65,-26-26 63,-27 26-63,-25-26 63,130-27-64,-209 53 64,-1 0-63,27 0 63,263 0-63,25 0 63,-78 0-64,-236 0 32,341 0-32,52 0 64,-209 0-62,-106 0 61,27 0-61,-79 0 62,-1 0-64,133 0 63,25 0-63,-157 0 65,0 0 1,-1 0-66,54-26 64,-1 26-63,79 0 63,0 0-64,-157 0 66,104 0-65,1 0 62,-27-27-63,132 27 64,-132 0-63,-104 0 63,262 0-64,-53 0 65,-184 0-65,-25 0 65,52-26 34,131 26-99,289 0 65,-289-26-63,-184 26 60,27 0-58,-27-26-5,26 26 130,185 0-98,-53 0 35,78 0-65,-78 0 62,-26-27-62,78 27 63,-131 0-63,-78 0-1,-1 0 96,158 0-94,-158 0 61,79-26-62,-79 26 29,1 0-29,-1 0 63,132 0-64,78 0 65,-157 26-63,-27-26 64,27 0-64,184 53 57,367 52-58,-78 0 64,-211-79-64,-288 1 29,157-27-28,-131 0-2,78 26 61,-104-26-59,-1 0 61,53 0-63,53 0 65,26 53-65,-132-53 38,316 0-37,-263 26 0,237 0 32,-237 0-33,-26 1 60,-27-27-58,27 0 60,26 0-60,-79 0 29,158-27-29,-105 27 59,131-52-60,-26 26 63,-132-1 2,-52 1 140,-26 0-145,0 26-1,0 0-59,-27 0 65,1 0-65,25-27 97,27-25 198,-26-27-295,26 53 28</inkml:trace>
    </iact:actionData>
  </iact:action>
  <iact:action type="add" startTime="166214">
    <iact:property name="dataType"/>
    <iact:actionData xml:id="d3">
      <inkml:trace xmlns:inkml="http://www.w3.org/2003/InkML" xml:id="stk3" contextRef="#ctx0" brushRef="#br0">8668 11063 0,'0'-26'126,"184"26"-90,79 0-34,-132 0-2,342 0 63,210 0-61,-499 0 62,-79 0-63,-53 0 66,-26 0-65,1 0-1,104 0 67,79 0-67,53 0 60,26 0-60,-237 0 65,27 0-64,-53 0-1,79-27 62,132 54-62,-1-27 65,132 0-65,-132 0 65,-157 0-63,-53 0-1,106 26 59,25-26-60,80 0 65,78 52-65,-26-52 65,52 27-64,-288-27-1,52 0 62,131 0-61,-52 26 63,79-26-61,-132 26 26,184 0-28,53-26 63,158 27-62,-211 25 60,-131-52 4,-27 0-66,-131 0 65,80 0-65,-1 0 64,-79 0-63,79 0 251,-53-26-250,1 0 46,26-27-47,-53 53 57,0-26 7,-26 0 276,0-1-340,0-25 68,0-27-69,0 53 56,0-27 5,0 1-61,0 25 65,0 1-65,0 0 65,0-27-65,0 1 64,0-1 2,0 27-66,0 0 65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4-09-04T14:01:2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6698">
    <iact:property name="dataType"/>
    <iact:actionData xml:id="d0">
      <inkml:trace xmlns:inkml="http://www.w3.org/2003/InkML" xml:id="stk0" contextRef="#ctx0" brushRef="#br0">9614 17264 0,'26'0'106,"0"0"-71,27 0-33,183 0 70,-157 0-69,-53 26 61,0-26-63,27 0 0,78 26 63,53 1-60,-79-1 60,27-26 3,78 0-66,-79 0 64,27 0-63,-132 0 62,105-26-63,53 26 66,26 0-66,-52 0 64,26 0-63,78-27 63,-51 1-64,-54 0 65,106 26-64,-132 0 62,53 0-61,-26-26 61,131 26-61,-184 0-1,184 0 60,0 0-59,-79 0 60,-79 0-61,0 0 63,79 0-62,-157 0 61,-27 0-61</inkml:trace>
    </iact:actionData>
  </iact:action>
  <iact:action type="add" startTime="191760">
    <iact:property name="dataType"/>
    <iact:actionData xml:id="d1">
      <inkml:trace xmlns:inkml="http://www.w3.org/2003/InkML" xml:id="stk1" contextRef="#ctx0" brushRef="#br0">2837 8120 0,'52'0'136,"185"0"-134,209-79 63,-236 79-61,-183 0-4,25 0 61,27-26-58,-26 0 96,52 26-97,-53 0 0,80-27 60,130-25-60,-236 52 95,106 0-93,104 0 59,1 0-61,-185 0 0,1 0 61,78 0-62</inkml:trace>
    </iact:actionData>
  </iact:action>
  <iact:action type="add" startTime="193226">
    <iact:property name="dataType"/>
    <iact:actionData xml:id="d2">
      <inkml:trace xmlns:inkml="http://www.w3.org/2003/InkML" xml:id="stk2" contextRef="#ctx0" brushRef="#br0">4387 7726 0,'26'0'89,"0"0"-87,0 0 44,1 0-45,25 0 1,53 0 61,27 0-61,-54 0 63,-51 0-63,-1 0 63,26 0-63,-25 0-1,-1 0 96,0 0-95,106 26 63,-80-26-61,27 26 59,26 27-62,-79-53 127,27 26-91,-27 0-36,-26 1 433,-52-1-433,-27 27 64,52-27-64,-130 79 65,52-53-64,52-52 0,-26 53 60,53-27-61,-26 27 65,-80 26-62,132-53 25,-105 27-26,53-1 61</inkml:trace>
    </iact:actionData>
  </iact:action>
  <iact:action type="add" startTime="243258">
    <iact:property name="dataType"/>
    <iact:actionData xml:id="d3">
      <inkml:trace xmlns:inkml="http://www.w3.org/2003/InkML" xml:id="stk3" contextRef="#ctx0" brushRef="#br0">2916 9460 0,'26'0'185,"53"0"-179,-27 0-6,185-53 64,-53 27-60,-158 26-3,79 0 61,52-26-58,-104 26-4,210 0 67,-158 0-64,-79 0-3,53-26 66,0 26-65,78 0 64,106 0-63,-211 0 0,211 0 61,79 0-61,-290 0 63</inkml:trace>
    </iact:actionData>
  </iact:action>
  <iact:action type="add" startTime="244553">
    <iact:property name="dataType"/>
    <iact:actionData xml:id="d4">
      <inkml:trace xmlns:inkml="http://www.w3.org/2003/InkML" xml:id="stk4" contextRef="#ctx0" brushRef="#br0">4859 8961 0,'27'26'219,"-1"-26"-163,0 0-34,0 0-19,27 26-2,105 27 64,25-1-64,-25 1 63,-132-53-63,1 26 100,-27 27 322,-105 26-422,78-53 40,-25 26-39,-53 27 62,0-52-62,-27 25 64,80-26-64,-27 79 62,0-78-62</inkml:trace>
    </iact:actionData>
  </iact:action>
  <iact:action type="add" startTime="267249">
    <iact:property name="dataType"/>
    <iact:actionData xml:id="d5">
      <inkml:trace xmlns:inkml="http://www.w3.org/2003/InkML" xml:id="stk5" contextRef="#ctx0" brushRef="#br0">3861 10853 0,'-52'0'70,"131"0"59,-53 0-124,26 0-3,-25 0 53,156 0-54,-51 0 58,-80 0-57,27 0 96,52 0-95,53 0 61,-79 0-63,0 0 65,106 0-63,-159 0-3,27 0 97,157 26-96,106-26 65,-132 0-65,-184 0 0</inkml:trace>
    </iact:actionData>
  </iact:action>
  <iact:action type="add" startTime="268603">
    <iact:property name="dataType"/>
    <iact:actionData xml:id="d6">
      <inkml:trace xmlns:inkml="http://www.w3.org/2003/InkML" xml:id="stk6" contextRef="#ctx0" brushRef="#br0">4964 10590 0,'27'0'98,"25"0"-97,132 52 79,-79-25-78,-79-1 52,1-26-51,78 0 61,-79 26 2,27-26-64,-27 27 96,0-27-95,27 52 61,131-26-62,-132 1-1,1-1 63,-53 0 164,-53 0-226,-105 80 68,27-1-68,0-27 64,-53 28-65,131-80 64,-78 53-64,79-53 64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86.40776" units="1/cm"/>
          <inkml:channelProperty channel="Y" name="resolution" value="124.13793" units="1/cm"/>
          <inkml:channelProperty channel="T" name="resolution" value="1" units="1/dev"/>
        </inkml:channelProperties>
      </inkml:inkSource>
      <inkml:timestamp xml:id="ts0" timeString="2024-09-04T14:01:23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526">
    <iact:property name="dataType"/>
    <iact:actionData xml:id="d0">
      <inkml:trace xmlns:inkml="http://www.w3.org/2003/InkML" xml:id="stk0" contextRef="#ctx0" brushRef="#br0">20672 5703 0,'0'26'150,"0"53"-145,0-27-3,-26 1 47,-27 157-48,53-131 62,-26-27-62,26-25 65,0 78-62,0-79 59,0 53-59,0-53 26,-26 53-28,26-53 29,0 0-30,0 1 64,0 25-63,-27 1 130,1-1-130,26-25 0,0 25 60,0-25 181,26-27-240,1 0 52,78 0-53,-79 0 0,0 0 60,27 0-60,52 0 63,-79 0-63,53 0 63,-53 0-63,0 0 100,53 26-39,105 0-62</inkml:trace>
    </iact:actionData>
  </iact:action>
  <iact:action type="add" startTime="24387">
    <iact:property name="dataType"/>
    <iact:actionData xml:id="d1">
      <inkml:trace xmlns:inkml="http://www.w3.org/2003/InkML" xml:id="stk1" contextRef="#ctx0" brushRef="#br0">21539 7227 0,'0'0'6,"289"-289"67,-53-27-71,-157 132 62,-79 158 2,26-27 1,27-25-65,-1-54 63,27 27-63,-53 53 0,-26 25 285,27 1-246,-1 131 85,0-26-124,27 341 44,-53-367-41,26 52 51,0 0-52,0 0 60,53 105-61,-52-183 60</inkml:trace>
    </iact:actionData>
  </iact:action>
  <iact:action type="add" startTime="26202">
    <iact:property name="dataType"/>
    <iact:actionData xml:id="d2">
      <inkml:trace xmlns:inkml="http://www.w3.org/2003/InkML" xml:id="stk2" contextRef="#ctx0" brushRef="#br0">22012 6780 0,'0'-26'82,"183"26"-25,1-27-55,-131 1-1,131 0 63,-132-1-63</inkml:trace>
    </iact:actionData>
  </iact:action>
  <iact:action type="add" startTime="27179">
    <iact:property name="dataType"/>
    <iact:actionData xml:id="d3">
      <inkml:trace xmlns:inkml="http://www.w3.org/2003/InkML" xml:id="stk3" contextRef="#ctx0" brushRef="#br0">23299 5886 0,'0'53'138,"0"341"-133,0-262-5,0-54 50,0 448-47,0-500-2,0 0 63</inkml:trace>
    </iact:actionData>
  </iact:action>
  <iact:action type="add" startTime="28133">
    <iact:property name="dataType"/>
    <iact:actionData xml:id="d4">
      <inkml:trace xmlns:inkml="http://www.w3.org/2003/InkML" xml:id="stk4" contextRef="#ctx0" brushRef="#br0">23430 5886 0,'26'0'74,"27"79"-42,-53-52-29,79 262 61,-27-132-60,-52-130 25,26 78-27,53 105 62,-52-158-62,-1-25 109,0 25-48,0 27-60,27 52 52,-27-52-54,0-52 188,27-54-185,-27-104 32,0 52-29,1 27-6,-1-27 29,0-79-28,27 0 61,-27 53-61,-26 26 62,26-104-62,-26 25 63,27 53-63,25-79 63,-26 52-64,-26 106 64</inkml:trace>
    </iact:actionData>
  </iact:action>
  <iact:action type="add" startTime="208252">
    <iact:property name="dataType"/>
    <iact:actionData xml:id="d5">
      <inkml:trace xmlns:inkml="http://www.w3.org/2003/InkML" xml:id="stk5" contextRef="#ctx0" brushRef="#br0">342 11615 0,'0'-27'112,"26"80"-61,-26 78-49,26 1 63,0-1-63,1 27 63,-1-53-61,-26-79-4,0 132 62,0-53-59,26-53 61,-26-25-61,26-1 115,53-131-72,79-79-43,-1-26 60,-104 131-60,-53 26 61,52 1-62,-52 25 63,0 54 232,0-1-291,27 53-4,-27-27 26,52 132-26,-52-79 63,27 27-64,-1-27 65,-26-26 7,26-79 28,0 0-100,132-132 59,-27-157-58,-78 79 67,-1 105-67,1 26 63,-27 0-63,0-52 64,1 26-63</inkml:trace>
    </iact:actionData>
  </iact:action>
  <iact:action type="add" startTime="210867">
    <iact:property name="dataType"/>
    <iact:actionData xml:id="d6">
      <inkml:trace xmlns:inkml="http://www.w3.org/2003/InkML" xml:id="stk6" contextRef="#ctx0" brushRef="#br0">2180 11746 0,'26'0'141,"-26"-26"-32,-26 26-70,0 0-38,0 0 63,-106 26-59,106 0-5,-79 53 95,52-53-94,27-26 66,0 27-1,26-1 77,26 0-109,0 0-31,106 53 48,25-26-49,-104-27 64,-27-26-65,0 26 64,1 1 2,-27 25 0,0 53-66,0-26 62,0-26-60,0-27 30,0 53-30,-27 0 59,-51-1-59,51-78 67,1 53-68,-26-53 91,25 0-90,1-26 119,-26-79 46,-27 26-144</inkml:trace>
    </iact:actionData>
  </iact:action>
  <iact:action type="add" startTime="383025">
    <iact:property name="dataType"/>
    <iact:actionData xml:id="d7">
      <inkml:trace xmlns:inkml="http://www.w3.org/2003/InkML" xml:id="stk7" contextRef="#ctx0" brushRef="#br0">10953 15871 0,'0'-26'247,"0"-53"-242,27 53-2,-27 0 20,0-1-22,26-51 57,-26 51-56,26-25 63,0-80-63,1 27 63,-1 26-63,0 1 60,0-1 7,1 0-67,-27 53 96,26 26 127,-26 26-223,0 26 40,26-25-41,-26-1 61,0 27-59,53 52 62,-1-26-62,-25 52 93,-1-52-29,0 0-65,0-1 62,27 27-61,-53-78 103,26 78 161,0-79-264,-26 0 73,53-52 204,0-79-249,-53 26-28,26 27 61,26-53-60,-52 52 58,27 0 5,-27 1-65,0-1 63,0 27-62,26-26-1,-26-1 93,26 0-93,-26 1 63,26-53-63,-26 78 62</inkml:trace>
    </iact:actionData>
  </iact:action>
  <iact:action type="add" startTime="386875">
    <iact:property name="dataType"/>
    <iact:actionData xml:id="d8">
      <inkml:trace xmlns:inkml="http://www.w3.org/2003/InkML" xml:id="stk8" contextRef="#ctx0" brushRef="#br0">12030 15898 0,'0'-79'163,"79"-342"-160,-79 395 20,26-26-21,-26-80 58,53 1-59,-53 104 65,26-25 430,0 78-326,1 27-168,-1 78 64,0-78-62,0 26 59,1-1-59,-27-51 58,0 25-58,0-26 59,0 1-62,0 52 65,52-1-65,-25 1 64,-1-53-62,0 1 95,-26 25-31,0-25-1</inkml:trace>
    </iact:actionData>
  </iact:action>
  <iact:action type="add" startTime="389483">
    <iact:property name="dataType"/>
    <iact:actionData xml:id="d9">
      <inkml:trace xmlns:inkml="http://www.w3.org/2003/InkML" xml:id="stk9" contextRef="#ctx0" brushRef="#br0">12030 15661 0,'53'0'132,"-1"0"-103,-25 0-24,-1 0 42,0 0 93,0-26-138,27 0 100,-1-1-70</inkml:trace>
    </iact:actionData>
  </iact:action>
  <iact:action type="add" startTime="391225">
    <iact:property name="dataType"/>
    <iact:actionData xml:id="d10">
      <inkml:trace xmlns:inkml="http://www.w3.org/2003/InkML" xml:id="stk10" contextRef="#ctx0" brushRef="#br0">12529 15083 0,'53'-26'153,"183"26"-151,-157 0 15,79-27-14,-27 27 61,-78 0-62,-1 0 63,1-26-62,-1 0 60,27-27-59,0 53 59,-53 0-61</inkml:trace>
    </iact:actionData>
  </iact:action>
  <iact:action type="add" startTime="392709">
    <iact:property name="dataType"/>
    <iact:actionData xml:id="d11">
      <inkml:trace xmlns:inkml="http://www.w3.org/2003/InkML" xml:id="stk11" contextRef="#ctx0" brushRef="#br0">13239 15136 0,'0'78'154,"0"106"-120,0-131-31,0-27 5,0 0 20,0 27-26,0-27 66,0 132-64,0-106 51,0 27-52,0-52 32,0 51-32,0-25 61,0-27-61,0 1 62,0-1-62,0 0 94</inkml:trace>
    </iact:actionData>
  </iact:action>
  <iact:action type="add" startTime="492410">
    <iact:property name="dataType"/>
    <iact:actionData xml:id="d12">
      <inkml:trace xmlns:inkml="http://www.w3.org/2003/InkML" xml:id="stk12" contextRef="#ctx0" brushRef="#br0">19385 11641 0,'-53'52'172,"1"1"-169,-132 0 52,-52-1-52,-1-26 59,53 1-60,-26-1 63,-26 0-62,210-26-3,-80 26 63,-51 1-61,-1-27 61,-183 0-61,78 0 62,79 0-57,132 0-4,-27 0 20,-79 0-20,106 0-1,-158 0 60,-27-79-59,185 53 62,-1-1-63,27 1 31,-105-26-30,78 25-1,27 1 58,-27 0 7,-26-132-65,-131-157 63,210 236-63,0 26 61,0-52-60,0 53-3,0-80 62,0 27-57,0 79 22,53-79 45,78-27-68,-26 1 58,27 26-60,-80 26 63,106 27-62,-79 25-2,131-104 62,52 26-61,-104 52 63,-27 1-63,27 25 63,105-25-62,-185 52-1,159 0 59,78-26-59,-79-1 64,1 1-63,-185 26 25,1-26-25,131 0 61,52 26-62,-157 0 0,157 0 61,185 0-61,-316 0 62,52 0-60,-78 0 58,-53 0-58,53 0 59,79 52-61,-27 27 63,79 52-62,-52-26 60,-79 1-59,-53-54-2,53 79 57,-53-52-56,-26 26 63,0 0-64,0 79 62,0-78-60,-26-54-1,-1 1 57,-78 78-58,53-26 62,-53-26-62,26 26 63,-52 0-61,131-79-2,-158 27 58,53 0-58,-26-1 63,25-26-63,-77 27 62,25-27-61,105-26 28,-104 26-28,131 1-1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AA0ABBF-AC47-41DE-A95D-6184A976DE38}" type="datetimeFigureOut">
              <a:rPr lang="en-US" smtClean="0"/>
              <a:pPr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4859117-A06A-4DD6-900B-66B64C86974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network layer is in layer</a:t>
            </a:r>
            <a:r>
              <a:rPr lang="en-US" baseline="0" dirty="0"/>
              <a:t> 3 of TCP/IP Internet model. It is responsible for delivering packets between endpoints over multiple links, also called multiple Hops.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E0103-1A5B-4233-AC41-A926E2CF052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618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</a:t>
            </a:r>
            <a:r>
              <a:rPr lang="en-US" baseline="0" dirty="0"/>
              <a:t>e it shows all the header fields in an IPv4 packet. [Explain each field]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to prevent mis-addressed packets from being circulated forever on the 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01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</a:t>
            </a:r>
            <a:r>
              <a:rPr lang="en-US" baseline="0" dirty="0"/>
              <a:t>e it shows all the header fields in an IPv4 packet. [Explain each field]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55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10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39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6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20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This Hierarchical design can benefit CIDR routing. Any packet with destination address prefix 128.208.0.0 will be forwarded to Router-16. Router-16 can further check its destination IP address to decide to forward it to Router -18, or 17, or 19.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This Hierarchical design can benefit CIDR routing. Any packet with destination address prefix 128.208.0.0 will be forwarded to Router-16. Router-16 can further check its destination IP address to decide to forward it to Router -18, or 17, or 19.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44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network layer is in layer</a:t>
            </a:r>
            <a:r>
              <a:rPr lang="en-US" baseline="0" dirty="0"/>
              <a:t> 3 of TCP/IP Internet model. It is responsible for delivering packets between endpoints over multiple links, also called multiple Hops.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E0103-1A5B-4233-AC41-A926E2CF052E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26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7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3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NAT-Network Address Translation, is used to solve the problem of IPv4 address exhaustion. The basic idea  is to share one Internet IP address by multiple hosts in a network.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22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NAT-Network Address Translation, is used to solve the problem of IPv4 address exhaustion. The basic idea  is to share one Internet IP address by multiple hosts in a network.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[Explain</a:t>
            </a:r>
            <a:r>
              <a:rPr lang="en-US" baseline="0" dirty="0"/>
              <a:t> how NAT works using this example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99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IP does not work</a:t>
            </a:r>
            <a:r>
              <a:rPr lang="en-US" b="0" baseline="0" dirty="0"/>
              <a:t> alone. It works with the help of several Internet control protocols: ICMP, ARP, and DHCP. 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87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3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63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IPv4, IPv6, IP addresses, and routing protocols in network layer.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45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ICMP-Internet</a:t>
            </a:r>
            <a:r>
              <a:rPr lang="en-US" baseline="0" dirty="0"/>
              <a:t> Control Message Protocol, is used to debug a network, and report some packet communication error messages. Here it shows some message types. [Explain each one using this table]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60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72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01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4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9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83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</a:t>
            </a:r>
            <a:r>
              <a:rPr lang="en-US" baseline="0" dirty="0"/>
              <a:t>e it shows all the header fields in an IPv4 packet. [Explain each field]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6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</a:t>
            </a:r>
            <a:r>
              <a:rPr lang="en-US" baseline="0" dirty="0"/>
              <a:t>e it shows all the header fields in an IPv4 packet. [Explain each field]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</a:t>
            </a:r>
            <a:r>
              <a:rPr lang="en-US" baseline="0" dirty="0"/>
              <a:t>e it shows all the header fields in an IPv4 packet. [Explain each field]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64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</a:t>
            </a:r>
            <a:r>
              <a:rPr lang="en-US" baseline="0" dirty="0"/>
              <a:t>e it shows all the header fields in an IPv4 packet. [Explain each field]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59117-A06A-4DD6-900B-66B64C86974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0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6727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79026" y="6086475"/>
            <a:ext cx="59930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114800" cy="486727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79026" y="6086475"/>
            <a:ext cx="59930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1239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57200" y="2266950"/>
            <a:ext cx="4114800" cy="3743325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79026" y="6086475"/>
            <a:ext cx="59930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81124" y="1990725"/>
            <a:ext cx="7315201" cy="4019550"/>
          </a:xfrm>
        </p:spPr>
        <p:txBody>
          <a:bodyPr/>
          <a:lstStyle>
            <a:lvl1pPr>
              <a:buClr>
                <a:srgbClr val="0000FF"/>
              </a:buCl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57285" y="6053137"/>
            <a:ext cx="59930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67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18082" y="1089906"/>
            <a:ext cx="7790214" cy="4600081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buClr>
                <a:srgbClr val="0000FF"/>
              </a:buClr>
              <a:defRPr/>
            </a:lvl2pPr>
            <a:lvl3pPr>
              <a:buClr>
                <a:srgbClr val="0000FF"/>
              </a:buClr>
              <a:defRPr/>
            </a:lvl3pPr>
            <a:lvl4pPr>
              <a:buClr>
                <a:srgbClr val="0000FF"/>
              </a:buClr>
              <a:defRPr/>
            </a:lvl4pPr>
            <a:lvl5pPr>
              <a:buClr>
                <a:srgbClr val="0000F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69642" y="6032929"/>
            <a:ext cx="59930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Network Layer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4-</a:t>
            </a:r>
            <a:fld id="{2FD1F573-F8CE-47BB-A405-8EE0190D988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91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2119" y="1397086"/>
            <a:ext cx="7315201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800" i="1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CN5E by Tanenbaum &amp; Wetherall, © Pearson Education-Prentice Hall and D. Wetherall, 2011</a:t>
            </a:r>
            <a:endParaRPr lang="en-US" i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336690" y="6075019"/>
            <a:ext cx="599303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E3A62E-607D-4C70-8AA8-4E7424A8B6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81" r:id="rId3"/>
    <p:sldLayoutId id="2147483678" r:id="rId4"/>
    <p:sldLayoutId id="2147483679" r:id="rId5"/>
    <p:sldLayoutId id="2147483682" r:id="rId6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Times New Roman" pitchFamily="18" charset="0"/>
        </a:defRPr>
      </a:lvl9pPr>
    </p:titleStyle>
    <p:bodyStyle>
      <a:lvl1pPr marL="0" indent="0" algn="l" rtl="0" eaLnBrk="0" fontAlgn="base" hangingPunct="0">
        <a:spcBef>
          <a:spcPts val="1800"/>
        </a:spcBef>
        <a:spcAft>
          <a:spcPct val="0"/>
        </a:spcAft>
        <a:buClr>
          <a:srgbClr val="0000FF"/>
        </a:buClr>
        <a:buFont typeface="Arial" pitchFamily="34" charset="0"/>
        <a:buNone/>
        <a:defRPr sz="24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457200" algn="l" rtl="0" eaLnBrk="0" fontAlgn="base" hangingPunct="0">
        <a:spcBef>
          <a:spcPts val="600"/>
        </a:spcBef>
        <a:spcAft>
          <a:spcPct val="0"/>
        </a:spcAft>
        <a:buClr>
          <a:srgbClr val="0000FF"/>
        </a:buClr>
        <a:buFont typeface="Arial" pitchFamily="34" charset="0"/>
        <a:buChar char="•"/>
        <a:defRPr sz="240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800100" indent="-3429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itchFamily="34" charset="0"/>
        <a:buChar char="−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287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Arial" pitchFamily="34" charset="0"/>
        <a:buChar char="»"/>
        <a:defRPr sz="18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1257300" indent="-228600" algn="l" rtl="0" eaLnBrk="0" fontAlgn="base" hangingPunct="0">
        <a:spcBef>
          <a:spcPct val="20000"/>
        </a:spcBef>
        <a:spcAft>
          <a:spcPct val="0"/>
        </a:spcAft>
        <a:buClr>
          <a:srgbClr val="0000FF"/>
        </a:buClr>
        <a:buFont typeface="Wingdings" pitchFamily="2" charset="2"/>
        <a:buChar char="§"/>
        <a:defRPr sz="1600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26670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5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customXml" Target="../ink/ink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hyperlink" Target="https://www.iana.org/assignments/protocol-numbers/protocol-numbers.xhtml" TargetMode="Externa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customXml" Target="../ink/ink5.xml"/><Relationship Id="rId5" Type="http://schemas.openxmlformats.org/officeDocument/2006/relationships/image" Target="../media/image1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3.png"/><Relationship Id="rId5" Type="http://schemas.microsoft.com/office/2011/relationships/inkAction" Target="../ink/inkAction6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customXml" Target="../ink/ink7.xm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microsoft.com/office/2011/relationships/inkAction" Target="../ink/inkAction7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0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customXml" Target="../ink/ink8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0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customXml" Target="../ink/ink9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audio" Target="../media/media25.m4a"/><Relationship Id="rId7" Type="http://schemas.openxmlformats.org/officeDocument/2006/relationships/image" Target="../media/image19.jpeg"/><Relationship Id="rId12" Type="http://schemas.openxmlformats.org/officeDocument/2006/relationships/image" Target="../media/image1.png"/><Relationship Id="rId2" Type="http://schemas.microsoft.com/office/2007/relationships/media" Target="../media/media25.m4a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25.xml"/><Relationship Id="rId10" Type="http://schemas.microsoft.com/office/2011/relationships/inkAction" Target="../ink/inkAction8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hyperlink" Target="https://www.9tut.com/dhcp-tutorial" TargetMode="Externa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emf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customXml" Target="../ink/ink11.xml"/><Relationship Id="rId5" Type="http://schemas.openxmlformats.org/officeDocument/2006/relationships/image" Target="../media/image21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0.png"/><Relationship Id="rId4" Type="http://schemas.openxmlformats.org/officeDocument/2006/relationships/customXml" Target="../ink/ink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customXml" Target="../ink/ink1.xml"/><Relationship Id="rId5" Type="http://schemas.openxmlformats.org/officeDocument/2006/relationships/image" Target="../media/image2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customXml" Target="../ink/ink3.xml"/><Relationship Id="rId5" Type="http://schemas.openxmlformats.org/officeDocument/2006/relationships/image" Target="../media/image4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4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CN5E by Tanenbaum &amp; Wetherall, © Pearson Education-Prentice Hall and D. Wetherall, 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412" y="1552354"/>
            <a:ext cx="6422938" cy="4857972"/>
          </a:xfrm>
        </p:spPr>
        <p:txBody>
          <a:bodyPr/>
          <a:lstStyle/>
          <a:p>
            <a:r>
              <a:rPr lang="en-US" sz="3200" b="1" u="sng" dirty="0"/>
              <a:t>Question</a:t>
            </a:r>
            <a:r>
              <a:rPr lang="en-US" sz="3200" b="1" dirty="0"/>
              <a:t>:</a:t>
            </a:r>
          </a:p>
          <a:p>
            <a:r>
              <a:rPr lang="en-US" sz="3200" b="1" dirty="0"/>
              <a:t>What are the functions implemented at the Network Layer (Layer 3)?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753225" y="2257425"/>
            <a:ext cx="1466850" cy="1930400"/>
            <a:chOff x="6753225" y="2638425"/>
            <a:chExt cx="1466850" cy="193040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6753225" y="418782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6753225" y="380682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53225" y="3416300"/>
              <a:ext cx="1447800" cy="381000"/>
            </a:xfrm>
            <a:prstGeom prst="rect">
              <a:avLst/>
            </a:prstGeom>
            <a:solidFill>
              <a:srgbClr val="FF2BD8">
                <a:alpha val="50196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6753225" y="3035300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753225" y="265747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6916738" y="4162425"/>
              <a:ext cx="113188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Physical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7145975" y="3797300"/>
              <a:ext cx="65594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Link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904038" y="3432175"/>
              <a:ext cx="119616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Network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6818313" y="3035300"/>
              <a:ext cx="1270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Transport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791325" y="2638425"/>
              <a:ext cx="14287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Application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7F77BAF-7884-0D63-C428-6FB9D0490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022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31"/>
    </mc:Choice>
    <mc:Fallback>
      <p:transition spd="slow" advTm="79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54235" y="367871"/>
            <a:ext cx="8857562" cy="622021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800" dirty="0"/>
              <a:t>A packet is </a:t>
            </a:r>
            <a:r>
              <a:rPr lang="en-US" sz="2800" b="1" dirty="0"/>
              <a:t>stored at a router </a:t>
            </a:r>
            <a:r>
              <a:rPr lang="en-US" sz="2800" dirty="0"/>
              <a:t>until it has fully arrived and then forwarded to the node towards its </a:t>
            </a:r>
            <a:r>
              <a:rPr lang="en-US" sz="2800" dirty="0" err="1"/>
              <a:t>dest</a:t>
            </a:r>
            <a:r>
              <a:rPr lang="en-US" sz="2800" dirty="0"/>
              <a:t>.</a:t>
            </a:r>
          </a:p>
          <a:p>
            <a:pPr>
              <a:spcBef>
                <a:spcPts val="1200"/>
              </a:spcBef>
            </a:pPr>
            <a:r>
              <a:rPr lang="en-US" sz="2800" b="1" u="sng" dirty="0"/>
              <a:t>Question</a:t>
            </a:r>
            <a:r>
              <a:rPr lang="en-US" sz="2800" dirty="0"/>
              <a:t>: How does the router know that a packet has fully arrived?</a:t>
            </a:r>
          </a:p>
          <a:p>
            <a:pPr>
              <a:spcBef>
                <a:spcPts val="1200"/>
              </a:spcBef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21F59C-5F15-43B5-A377-4D99DE13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054" y="2375336"/>
            <a:ext cx="8908471" cy="428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85D8EF-8037-3685-3763-6144065982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31920" y="3699000"/>
              <a:ext cx="3962520" cy="719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85D8EF-8037-3685-3763-6144065982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2560" y="3689640"/>
                <a:ext cx="3981240" cy="73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1D6A6DE-E38B-AC6C-005B-BE6FE98AC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987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91"/>
    </mc:Choice>
    <mc:Fallback>
      <p:transition spd="slow" advTm="112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85844" y="182880"/>
            <a:ext cx="8994533" cy="640520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2800" b="1" i="1" dirty="0">
                <a:solidFill>
                  <a:srgbClr val="FF0000"/>
                </a:solidFill>
              </a:rPr>
              <a:t>TTL</a:t>
            </a:r>
            <a:r>
              <a:rPr lang="en-US" sz="2800" dirty="0"/>
              <a:t> </a:t>
            </a:r>
            <a:r>
              <a:rPr lang="en-US" sz="2800" b="1" dirty="0"/>
              <a:t>- a counter for the # of hops from </a:t>
            </a:r>
            <a:r>
              <a:rPr lang="en-US" sz="2800" b="1" dirty="0" err="1"/>
              <a:t>src</a:t>
            </a:r>
            <a:r>
              <a:rPr lang="en-US" sz="2800" b="1" dirty="0"/>
              <a:t> to </a:t>
            </a:r>
            <a:r>
              <a:rPr lang="en-US" sz="2800" b="1" dirty="0" err="1"/>
              <a:t>dst</a:t>
            </a:r>
            <a:endParaRPr lang="en-US" sz="2800" b="1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When a packet arrives at a router, its TTL decreased by 1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/>
              <a:t>When a packet’s TTL hits zero, it will be discarded by the router and the sender will be notified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u="sng" dirty="0"/>
              <a:t>Question</a:t>
            </a:r>
            <a:r>
              <a:rPr lang="en-US" sz="2600" b="1" dirty="0"/>
              <a:t>: </a:t>
            </a:r>
            <a:r>
              <a:rPr lang="en-US" sz="2600" dirty="0"/>
              <a:t>Why is the field of </a:t>
            </a:r>
            <a:r>
              <a:rPr lang="en-US" sz="2600" i="1" dirty="0"/>
              <a:t>TTL</a:t>
            </a:r>
            <a:r>
              <a:rPr lang="en-US" sz="2600" dirty="0"/>
              <a:t> needed?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10B397-903F-4CD6-A969-C07F0BBC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3078" y="2446020"/>
            <a:ext cx="9139814" cy="439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32E76E-3FF7-44B4-E4C3-9A301FB44781}"/>
                  </a:ext>
                </a:extLst>
              </p14:cNvPr>
              <p14:cNvContentPartPr/>
              <p14:nvPr/>
            </p14:nvContentPartPr>
            <p14:xfrm>
              <a:off x="310320" y="4241520"/>
              <a:ext cx="1920960" cy="802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32E76E-3FF7-44B4-E4C3-9A301FB447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960" y="4232160"/>
                <a:ext cx="1939680" cy="8208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4140F9C-F872-3DC7-07AD-D8FD7822B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121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104"/>
    </mc:Choice>
    <mc:Fallback>
      <p:transition spd="slow" advTm="404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54235" y="220337"/>
            <a:ext cx="8857562" cy="636775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0000"/>
                </a:solidFill>
              </a:rPr>
              <a:t>Protocol</a:t>
            </a:r>
            <a:r>
              <a:rPr lang="en-US" sz="2800" dirty="0"/>
              <a:t> –</a:t>
            </a:r>
            <a:r>
              <a:rPr lang="en-US" sz="2800" dirty="0">
                <a:hlinkClick r:id="rId5"/>
              </a:rPr>
              <a:t>the protocol number </a:t>
            </a:r>
            <a:r>
              <a:rPr lang="en-US" sz="2800" dirty="0"/>
              <a:t>TCP = 6, UDP = 17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0000"/>
                </a:solidFill>
              </a:rPr>
              <a:t>Header checksum </a:t>
            </a:r>
            <a:r>
              <a:rPr lang="en-US" sz="2800" dirty="0"/>
              <a:t>– checksum the IPv4 header since the header carries vital information such as IP addresses, it rates its own checksum for protection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10B397-903F-4CD6-A969-C07F0BBCC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3078" y="2343150"/>
            <a:ext cx="9139814" cy="439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A83C730-1851-8460-835C-B44F3DDEB8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0486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50"/>
    </mc:Choice>
    <mc:Fallback>
      <p:transition spd="slow" advTm="59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54235" y="367871"/>
            <a:ext cx="8857562" cy="6220216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0000"/>
                </a:solidFill>
              </a:rPr>
              <a:t>Source IP address </a:t>
            </a:r>
            <a:r>
              <a:rPr lang="en-US" sz="2800" dirty="0"/>
              <a:t>– 32 bits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0000"/>
                </a:solidFill>
              </a:rPr>
              <a:t>Destination IP address </a:t>
            </a:r>
            <a:r>
              <a:rPr lang="en-US" sz="2800" dirty="0"/>
              <a:t>– 32 bits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0000"/>
                </a:solidFill>
              </a:rPr>
              <a:t>Options</a:t>
            </a:r>
            <a:r>
              <a:rPr lang="en-US" sz="2800" dirty="0"/>
              <a:t> - designed to provide an escape to allow subsequent versions of IP to include info not present in the original design (e.g., try out some new ideas)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521F59C-5F15-43B5-A377-4D99DE13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2367" y="2777490"/>
            <a:ext cx="8440290" cy="4061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1D747F5-DCE1-5575-8874-C13F0974D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23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61"/>
    </mc:Choice>
    <mc:Fallback>
      <p:transition spd="slow" advTm="6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52728"/>
          </a:xfrm>
        </p:spPr>
        <p:txBody>
          <a:bodyPr/>
          <a:lstStyle/>
          <a:p>
            <a:r>
              <a:rPr lang="en-US" dirty="0"/>
              <a:t>Max Length of a Trans-Layer Segment 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0" y="1344168"/>
            <a:ext cx="9034231" cy="4626452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Min length of an IP header (NH) is </a:t>
            </a:r>
            <a:r>
              <a:rPr lang="en-US" sz="3200" b="1" dirty="0"/>
              <a:t>20 bytes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Max length of an IP packet is </a:t>
            </a:r>
            <a:r>
              <a:rPr lang="en-US" sz="3200" b="1" dirty="0"/>
              <a:t>65,535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			 </a:t>
            </a:r>
            <a:r>
              <a:rPr lang="en-US" sz="3200" b="1" dirty="0"/>
              <a:t>= 2^16 – 1 (bytes)</a:t>
            </a:r>
            <a:endParaRPr lang="en-US" sz="32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Max length of a trans-layer segment is </a:t>
            </a:r>
          </a:p>
          <a:p>
            <a:pPr>
              <a:spcBef>
                <a:spcPts val="600"/>
              </a:spcBef>
            </a:pPr>
            <a:r>
              <a:rPr lang="en-US" sz="3200" b="1" dirty="0"/>
              <a:t>	65,515 = 65,535 – 20 (bytes)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A1791D22-6E25-29A0-CE87-7E717C3E4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59" y="4613301"/>
            <a:ext cx="7134162" cy="187084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B6F251-ED36-4212-8961-52978C7C13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370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47"/>
    </mc:Choice>
    <mc:Fallback>
      <p:transition spd="slow" advTm="112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Addresses (1) – Prefixes 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57142" y="937260"/>
            <a:ext cx="9019745" cy="515555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Each IPv4 address has two portions: </a:t>
            </a:r>
          </a:p>
          <a:p>
            <a:pPr marL="800100" lvl="1" indent="-342900"/>
            <a:r>
              <a:rPr lang="en-US" sz="2800" b="1" u="sng" dirty="0"/>
              <a:t>network prefix</a:t>
            </a:r>
          </a:p>
          <a:p>
            <a:pPr marL="1143000" lvl="2"/>
            <a:r>
              <a:rPr lang="en-US" sz="2400" dirty="0"/>
              <a:t>A network corresponds to a contiguous block of IP address space. This block is called a </a:t>
            </a:r>
            <a:r>
              <a:rPr lang="en-US" sz="2400" b="1" u="sng" dirty="0"/>
              <a:t>network</a:t>
            </a:r>
            <a:r>
              <a:rPr lang="en-US" sz="2400" u="sng" dirty="0"/>
              <a:t> </a:t>
            </a:r>
            <a:r>
              <a:rPr lang="en-US" sz="2400" b="1" u="sng" dirty="0"/>
              <a:t>prefix</a:t>
            </a:r>
          </a:p>
          <a:p>
            <a:pPr marL="1143000" lvl="2"/>
            <a:r>
              <a:rPr lang="en-US" sz="2400" dirty="0"/>
              <a:t>It has the same value for all hosts on a single network, such as an Ethernet LAN</a:t>
            </a:r>
          </a:p>
          <a:p>
            <a:pPr marL="800100" lvl="1" indent="-342900"/>
            <a:r>
              <a:rPr lang="en-US" sz="2800" b="1" u="sng" dirty="0"/>
              <a:t>host address</a:t>
            </a:r>
            <a:endParaRPr lang="en-US" sz="2800" dirty="0"/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4255" y="4142766"/>
            <a:ext cx="8919724" cy="264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CBF807-6E68-65B1-0B68-EFC392268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141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19"/>
    </mc:Choice>
    <mc:Fallback>
      <p:transition spd="slow" advTm="75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Addresses (2) – Prefixes 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57142" y="986319"/>
            <a:ext cx="9019745" cy="510649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This hierarchical addressing scheme makes it easier to </a:t>
            </a:r>
            <a:r>
              <a:rPr lang="en-US" sz="2800"/>
              <a:t>route packets </a:t>
            </a:r>
            <a:r>
              <a:rPr lang="en-US" sz="2800" dirty="0"/>
              <a:t>from source to destination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 </a:t>
            </a:r>
            <a:r>
              <a:rPr lang="en-US" sz="2800" b="1" dirty="0"/>
              <a:t>CIDR</a:t>
            </a:r>
            <a:r>
              <a:rPr lang="en-US" sz="2800" dirty="0"/>
              <a:t> (Classless Inter-Domain Routing) format, an IPv4 address has format </a:t>
            </a:r>
            <a:r>
              <a:rPr lang="en-US" sz="2800" dirty="0" err="1"/>
              <a:t>a.b.c.d</a:t>
            </a:r>
            <a:r>
              <a:rPr lang="en-US" sz="2800" dirty="0"/>
              <a:t>/</a:t>
            </a:r>
            <a:r>
              <a:rPr lang="en-US" sz="2800" b="1" dirty="0"/>
              <a:t>x</a:t>
            </a:r>
          </a:p>
          <a:p>
            <a:pPr marL="800100" lvl="1" indent="-342900"/>
            <a:r>
              <a:rPr lang="en-US" sz="2800" dirty="0">
                <a:solidFill>
                  <a:srgbClr val="FF0000"/>
                </a:solidFill>
              </a:rPr>
              <a:t>where </a:t>
            </a:r>
            <a:r>
              <a:rPr lang="en-US" sz="2800" b="1" dirty="0">
                <a:solidFill>
                  <a:srgbClr val="FF0000"/>
                </a:solidFill>
              </a:rPr>
              <a:t>x</a:t>
            </a:r>
            <a:r>
              <a:rPr lang="en-US" sz="2800" dirty="0">
                <a:solidFill>
                  <a:srgbClr val="FF0000"/>
                </a:solidFill>
              </a:rPr>
              <a:t> represents the Prefix length and </a:t>
            </a:r>
            <a:r>
              <a:rPr lang="en-US" sz="2800" b="1" dirty="0">
                <a:solidFill>
                  <a:srgbClr val="FF0000"/>
                </a:solidFill>
              </a:rPr>
              <a:t>32 - x</a:t>
            </a:r>
            <a:r>
              <a:rPr lang="en-US" sz="2800" dirty="0">
                <a:solidFill>
                  <a:srgbClr val="FF0000"/>
                </a:solidFill>
              </a:rPr>
              <a:t> is the host-address length</a:t>
            </a:r>
            <a:r>
              <a:rPr lang="en-US" sz="2800" dirty="0"/>
              <a:t>. E.g., 18.0.31.0/</a:t>
            </a:r>
            <a:r>
              <a:rPr lang="en-US" sz="2800" b="1" dirty="0"/>
              <a:t>24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567EE-BC6F-B277-7B75-5006EE46C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76" y="4200375"/>
            <a:ext cx="8637676" cy="209822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329DBE-B383-D8D5-228F-DDA7B55AE8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238"/>
    </mc:Choice>
    <mc:Fallback>
      <p:transition spd="slow" advTm="114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Subnet Mask for Old format of IPv4 Addresses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157163" y="3429000"/>
            <a:ext cx="8919724" cy="3280410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Run </a:t>
            </a:r>
            <a:r>
              <a:rPr lang="en-US" sz="2800" b="1" dirty="0"/>
              <a:t>&gt;ipconfig </a:t>
            </a:r>
            <a:r>
              <a:rPr lang="en-US" sz="2800" dirty="0"/>
              <a:t>on a command line to see the subnet mask of your network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Subnet mask is needed for old format of IPv4 addresses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Subnet mask</a:t>
            </a:r>
            <a:r>
              <a:rPr lang="en-US" sz="2800" dirty="0"/>
              <a:t>:</a:t>
            </a:r>
          </a:p>
          <a:p>
            <a:pPr marL="800100" lvl="1" indent="-342900"/>
            <a:r>
              <a:rPr lang="en-US" sz="2800" dirty="0"/>
              <a:t>Network prefix bits: all 1’s</a:t>
            </a:r>
          </a:p>
          <a:p>
            <a:pPr marL="800100" lvl="1" indent="-342900"/>
            <a:r>
              <a:rPr lang="en-US" sz="2800" dirty="0"/>
              <a:t>Host address bits: all 0’s</a:t>
            </a:r>
          </a:p>
        </p:txBody>
      </p:sp>
      <p:pic>
        <p:nvPicPr>
          <p:cNvPr id="7782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868680"/>
            <a:ext cx="8919724" cy="2649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7EFFDD7-0431-5AC3-49E8-8BED3E06A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38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650"/>
    </mc:Choice>
    <mc:Fallback>
      <p:transition spd="slow" advTm="167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Addresses (3) – Subnets 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0" y="856735"/>
            <a:ext cx="9144000" cy="5236076"/>
          </a:xfrm>
        </p:spPr>
        <p:txBody>
          <a:bodyPr/>
          <a:lstStyle/>
          <a:p>
            <a:r>
              <a:rPr lang="en-US" dirty="0"/>
              <a:t>Subnetting splits up IP prefix to help with network management</a:t>
            </a:r>
          </a:p>
          <a:p>
            <a:pPr lvl="1"/>
            <a:r>
              <a:rPr lang="en-US" sz="2200" dirty="0"/>
              <a:t>Under the IP address block: 128.208.0.0/</a:t>
            </a:r>
            <a:r>
              <a:rPr lang="en-US" sz="2200" b="1" dirty="0"/>
              <a:t>16</a:t>
            </a:r>
            <a:r>
              <a:rPr lang="en-US" sz="2200" dirty="0"/>
              <a:t>, we can design three subnets including </a:t>
            </a:r>
          </a:p>
          <a:p>
            <a:pPr lvl="2"/>
            <a:r>
              <a:rPr lang="en-US" sz="2200" dirty="0"/>
              <a:t>128.208.0.0/</a:t>
            </a:r>
            <a:r>
              <a:rPr lang="en-US" sz="2200" b="1" dirty="0"/>
              <a:t>18</a:t>
            </a:r>
          </a:p>
          <a:p>
            <a:pPr lvl="2"/>
            <a:r>
              <a:rPr lang="en-US" sz="2200" dirty="0"/>
              <a:t>128.208.128.0/</a:t>
            </a:r>
            <a:r>
              <a:rPr lang="en-US" sz="2200" b="1" dirty="0"/>
              <a:t>17</a:t>
            </a:r>
            <a:r>
              <a:rPr lang="en-US" sz="2200" dirty="0"/>
              <a:t>, and </a:t>
            </a:r>
          </a:p>
          <a:p>
            <a:pPr lvl="2"/>
            <a:r>
              <a:rPr lang="en-US" sz="2200" dirty="0"/>
              <a:t>128.208.96.0/</a:t>
            </a:r>
            <a:r>
              <a:rPr lang="en-US" sz="2200" b="1" dirty="0"/>
              <a:t>19</a:t>
            </a: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2220" y="3196349"/>
            <a:ext cx="7587429" cy="337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62890" y="6458863"/>
            <a:ext cx="5875021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2BD8"/>
                </a:solidFill>
              </a:rPr>
              <a:t> A Network is divided into 3 subnets internally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7911" y="5307574"/>
            <a:ext cx="2820140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FF2BD8"/>
                </a:solidFill>
              </a:rPr>
              <a:t> ISP gives each network</a:t>
            </a:r>
          </a:p>
          <a:p>
            <a:pPr algn="ctr"/>
            <a:r>
              <a:rPr lang="en-US" sz="2000" dirty="0">
                <a:solidFill>
                  <a:srgbClr val="FF2BD8"/>
                </a:solidFill>
              </a:rPr>
              <a:t>a single prefix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75495" y="4232211"/>
            <a:ext cx="12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Router-16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C5B41624-8415-DC74-6ADA-5CD81FB1B316}"/>
              </a:ext>
            </a:extLst>
          </p:cNvPr>
          <p:cNvSpPr/>
          <p:nvPr/>
        </p:nvSpPr>
        <p:spPr bwMode="auto">
          <a:xfrm>
            <a:off x="3842535" y="2075380"/>
            <a:ext cx="544530" cy="1120969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61B22-DEFA-2D53-C84E-05FE5472436F}"/>
              </a:ext>
            </a:extLst>
          </p:cNvPr>
          <p:cNvSpPr txBox="1"/>
          <p:nvPr/>
        </p:nvSpPr>
        <p:spPr>
          <a:xfrm>
            <a:off x="4387065" y="2404152"/>
            <a:ext cx="4489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most left 16 bits are the same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BE5AEB-4E21-4F32-F05B-3CED55F7083E}"/>
                  </a:ext>
                </a:extLst>
              </p14:cNvPr>
              <p14:cNvContentPartPr/>
              <p14:nvPr/>
            </p14:nvContentPartPr>
            <p14:xfrm>
              <a:off x="552240" y="3394800"/>
              <a:ext cx="6351840" cy="2903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BE5AEB-4E21-4F32-F05B-3CED55F708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880" y="3385440"/>
                <a:ext cx="6370560" cy="29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A1E5F7-AD8F-2DE1-6328-4A3A3D3BAE2B}"/>
                  </a:ext>
                </a:extLst>
              </p14:cNvPr>
              <p14:cNvContentPartPr/>
              <p14:nvPr/>
            </p14:nvContentPartPr>
            <p14:xfrm>
              <a:off x="5765760" y="2946240"/>
              <a:ext cx="3213720" cy="1842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A1E5F7-AD8F-2DE1-6328-4A3A3D3BAE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56400" y="2936880"/>
                <a:ext cx="3232440" cy="18608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2E0FD3B-35F7-D75A-9770-2CF6DD6EFC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516"/>
    </mc:Choice>
    <mc:Fallback>
      <p:transition spd="slow" advTm="39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Addresses (4) – Subnets 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0" y="1069847"/>
            <a:ext cx="9144000" cy="5022963"/>
          </a:xfrm>
        </p:spPr>
        <p:txBody>
          <a:bodyPr/>
          <a:lstStyle/>
          <a:p>
            <a:r>
              <a:rPr lang="en-US" sz="2800" dirty="0"/>
              <a:t>Router-16’s IP address is </a:t>
            </a:r>
            <a:r>
              <a:rPr lang="en-US" sz="2800" dirty="0">
                <a:solidFill>
                  <a:srgbClr val="FF0000"/>
                </a:solidFill>
              </a:rPr>
              <a:t>128.208</a:t>
            </a:r>
            <a:r>
              <a:rPr lang="en-US" sz="2800" dirty="0"/>
              <a:t>.0.0/</a:t>
            </a:r>
            <a:r>
              <a:rPr lang="en-US" sz="2800" b="1" dirty="0"/>
              <a:t>16</a:t>
            </a:r>
            <a:endParaRPr lang="en-US" sz="2800" dirty="0"/>
          </a:p>
          <a:p>
            <a:r>
              <a:rPr lang="en-US" sz="2800" dirty="0"/>
              <a:t>The most left 16 bits of the three subnets are the same</a:t>
            </a:r>
          </a:p>
          <a:p>
            <a:pPr marL="0" lvl="1" indent="0">
              <a:buNone/>
            </a:pPr>
            <a:endParaRPr lang="en-US" sz="2200" dirty="0"/>
          </a:p>
          <a:p>
            <a:pPr marL="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128.208</a:t>
            </a:r>
            <a:r>
              <a:rPr lang="en-US" dirty="0"/>
              <a:t>.0.0/</a:t>
            </a:r>
            <a:r>
              <a:rPr lang="en-US" b="1" dirty="0"/>
              <a:t>18           </a:t>
            </a:r>
            <a:r>
              <a:rPr lang="en-US" dirty="0">
                <a:solidFill>
                  <a:srgbClr val="FF0000"/>
                </a:solidFill>
              </a:rPr>
              <a:t>10000000.11010000</a:t>
            </a:r>
            <a:r>
              <a:rPr lang="en-US" dirty="0"/>
              <a:t>.</a:t>
            </a:r>
            <a:r>
              <a:rPr lang="en-US" b="1" dirty="0"/>
              <a:t>00</a:t>
            </a:r>
            <a:r>
              <a:rPr lang="en-US" dirty="0"/>
              <a:t>000000.00000000</a:t>
            </a:r>
          </a:p>
          <a:p>
            <a:pPr marL="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128.208</a:t>
            </a:r>
            <a:r>
              <a:rPr lang="en-US" dirty="0"/>
              <a:t>.128.0/</a:t>
            </a:r>
            <a:r>
              <a:rPr lang="en-US" b="1" dirty="0"/>
              <a:t>17       </a:t>
            </a:r>
            <a:r>
              <a:rPr lang="en-US" dirty="0">
                <a:solidFill>
                  <a:srgbClr val="FF0000"/>
                </a:solidFill>
              </a:rPr>
              <a:t>10000000.11010000</a:t>
            </a:r>
            <a:r>
              <a:rPr lang="en-US" dirty="0"/>
              <a:t>.</a:t>
            </a:r>
            <a:r>
              <a:rPr lang="en-US" b="1" dirty="0"/>
              <a:t>1</a:t>
            </a:r>
            <a:r>
              <a:rPr lang="en-US" dirty="0"/>
              <a:t>0000000.00000000</a:t>
            </a:r>
          </a:p>
          <a:p>
            <a:pPr marL="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128.208</a:t>
            </a:r>
            <a:r>
              <a:rPr lang="en-US" dirty="0"/>
              <a:t>.96.0/</a:t>
            </a:r>
            <a:r>
              <a:rPr lang="en-US" b="1" dirty="0"/>
              <a:t>19         </a:t>
            </a:r>
            <a:r>
              <a:rPr lang="en-US" dirty="0">
                <a:solidFill>
                  <a:srgbClr val="FF0000"/>
                </a:solidFill>
              </a:rPr>
              <a:t>10000000.11010000</a:t>
            </a:r>
            <a:r>
              <a:rPr lang="en-US" dirty="0"/>
              <a:t>.</a:t>
            </a:r>
            <a:r>
              <a:rPr lang="en-US" b="1" dirty="0"/>
              <a:t>011</a:t>
            </a:r>
            <a:r>
              <a:rPr lang="en-US" dirty="0"/>
              <a:t>00000.00000000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83B0D11-5B32-971B-25D0-76920B0137A0}"/>
              </a:ext>
            </a:extLst>
          </p:cNvPr>
          <p:cNvSpPr/>
          <p:nvPr/>
        </p:nvSpPr>
        <p:spPr bwMode="auto">
          <a:xfrm>
            <a:off x="2405742" y="2743202"/>
            <a:ext cx="566060" cy="2778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DFCAA88-3B45-A87C-985F-CD59EFFB3461}"/>
              </a:ext>
            </a:extLst>
          </p:cNvPr>
          <p:cNvSpPr/>
          <p:nvPr/>
        </p:nvSpPr>
        <p:spPr bwMode="auto">
          <a:xfrm>
            <a:off x="2460174" y="3189515"/>
            <a:ext cx="544283" cy="2778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8284AF0-0972-66AF-1165-B802C5B24095}"/>
              </a:ext>
            </a:extLst>
          </p:cNvPr>
          <p:cNvSpPr/>
          <p:nvPr/>
        </p:nvSpPr>
        <p:spPr bwMode="auto">
          <a:xfrm>
            <a:off x="2416626" y="3657601"/>
            <a:ext cx="544283" cy="2638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A52F52-304E-598E-EF46-1961D084B6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040" y="1589400"/>
              <a:ext cx="6581880" cy="2478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A52F52-304E-598E-EF46-1961D084B6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680" y="1580040"/>
                <a:ext cx="6600600" cy="2497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37D405B-A4D2-F27A-3879-005FF7B56A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13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759"/>
    </mc:Choice>
    <mc:Fallback>
      <p:transition spd="slow" advTm="179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Functions of the Network Layer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CN5E by Tanenbaum &amp; Wetherall, © Pearson Education-Prentice Hall and D. Wetherall, 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7414"/>
            <a:ext cx="6723062" cy="4772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Responsible for delivering packets between the two communication endpoints over multiple hops/links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Basic functions at Layer 3</a:t>
            </a:r>
          </a:p>
          <a:p>
            <a:pPr marL="914400" lvl="1"/>
            <a:r>
              <a:rPr lang="en-US" sz="3200" dirty="0"/>
              <a:t>Routing</a:t>
            </a:r>
          </a:p>
          <a:p>
            <a:pPr marL="914400" lvl="1"/>
            <a:r>
              <a:rPr lang="en-US" sz="3200" dirty="0"/>
              <a:t>IP addressing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753225" y="2257425"/>
            <a:ext cx="1466850" cy="1930400"/>
            <a:chOff x="6753225" y="2638425"/>
            <a:chExt cx="1466850" cy="1930400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6753225" y="418782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6753225" y="380682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6753225" y="3416300"/>
              <a:ext cx="1447800" cy="381000"/>
            </a:xfrm>
            <a:prstGeom prst="rect">
              <a:avLst/>
            </a:prstGeom>
            <a:solidFill>
              <a:srgbClr val="FF2BD8">
                <a:alpha val="50196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6753225" y="3035300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753225" y="2657475"/>
              <a:ext cx="1447800" cy="381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6916738" y="4162425"/>
              <a:ext cx="1131887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Physical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7145975" y="3797300"/>
              <a:ext cx="65594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Link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6904038" y="3432175"/>
              <a:ext cx="1116012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Network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6818313" y="3035300"/>
              <a:ext cx="127000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Transport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791325" y="2638425"/>
              <a:ext cx="1428750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Application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258DED9-1C18-6273-B26D-86453187F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92"/>
    </mc:Choice>
    <mc:Fallback>
      <p:transition spd="slow" advTm="43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IPv4 Addresses (5) – Subnets 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175055" y="934873"/>
            <a:ext cx="8793890" cy="5157938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This IP address hierarchical design can benefit CIDR routing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Any packet from the Internet with </a:t>
            </a:r>
            <a:r>
              <a:rPr lang="en-US" dirty="0" err="1"/>
              <a:t>dest</a:t>
            </a:r>
            <a:r>
              <a:rPr lang="en-US" dirty="0"/>
              <a:t>. address prefix </a:t>
            </a:r>
            <a:r>
              <a:rPr lang="en-US" b="1" dirty="0">
                <a:solidFill>
                  <a:srgbClr val="FF0000"/>
                </a:solidFill>
              </a:rPr>
              <a:t>128.208</a:t>
            </a:r>
            <a:r>
              <a:rPr lang="en-US" dirty="0"/>
              <a:t>.*.* will be forwarded to </a:t>
            </a:r>
            <a:r>
              <a:rPr lang="en-US" b="1" dirty="0"/>
              <a:t>Router-16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Router-16 can further check its </a:t>
            </a:r>
            <a:r>
              <a:rPr lang="en-US" dirty="0" err="1"/>
              <a:t>dest</a:t>
            </a:r>
            <a:r>
              <a:rPr lang="en-US" dirty="0"/>
              <a:t>. IP address to decide to forward it to which subnet (Router-18, or -17, or -19)</a:t>
            </a:r>
            <a:endParaRPr lang="en-US" b="1" dirty="0"/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" y="3010173"/>
            <a:ext cx="8115300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042221" y="6493152"/>
            <a:ext cx="469982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2BD8"/>
                </a:solidFill>
              </a:rPr>
              <a:t> Network divides it into subnets internally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7911" y="5307574"/>
            <a:ext cx="2820140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FF2BD8"/>
                </a:solidFill>
              </a:rPr>
              <a:t> ISP gives each network</a:t>
            </a:r>
          </a:p>
          <a:p>
            <a:pPr algn="ctr"/>
            <a:r>
              <a:rPr lang="en-US" sz="2000" dirty="0">
                <a:solidFill>
                  <a:srgbClr val="FF2BD8"/>
                </a:solidFill>
              </a:rPr>
              <a:t>a single prefix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05367" y="4157781"/>
            <a:ext cx="127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Router-16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59AF45-01EE-3986-8B42-0F508A6C3109}"/>
                  </a:ext>
                </a:extLst>
              </p14:cNvPr>
              <p14:cNvContentPartPr/>
              <p14:nvPr/>
            </p14:nvContentPartPr>
            <p14:xfrm>
              <a:off x="222120" y="2990160"/>
              <a:ext cx="8700120" cy="370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59AF45-01EE-3986-8B42-0F508A6C31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760" y="2980800"/>
                <a:ext cx="8718840" cy="37281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0ED42B1-D3DC-486B-2699-34B8A70685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236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94"/>
    </mc:Choice>
    <mc:Fallback>
      <p:transition spd="slow" advTm="40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>
          <a:xfrm>
            <a:off x="97604" y="934949"/>
            <a:ext cx="8948791" cy="564051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200" dirty="0"/>
              <a:t>A router has the following (CIDR) entries in its routing table:</a:t>
            </a:r>
          </a:p>
          <a:p>
            <a:pPr>
              <a:spcBef>
                <a:spcPts val="600"/>
              </a:spcBef>
            </a:pPr>
            <a:endParaRPr lang="en-US" sz="3200" dirty="0"/>
          </a:p>
          <a:p>
            <a:pPr>
              <a:spcBef>
                <a:spcPts val="600"/>
              </a:spcBef>
            </a:pPr>
            <a:endParaRPr lang="en-US" sz="3200" dirty="0"/>
          </a:p>
          <a:p>
            <a:pPr>
              <a:spcBef>
                <a:spcPts val="600"/>
              </a:spcBef>
            </a:pPr>
            <a:endParaRPr lang="en-US" sz="3200" dirty="0"/>
          </a:p>
          <a:p>
            <a:pPr>
              <a:spcBef>
                <a:spcPts val="600"/>
              </a:spcBef>
            </a:pPr>
            <a:endParaRPr lang="en-US" sz="3200" dirty="0"/>
          </a:p>
          <a:p>
            <a:pPr>
              <a:spcBef>
                <a:spcPts val="600"/>
              </a:spcBef>
            </a:pPr>
            <a:endParaRPr lang="en-US" sz="1800" dirty="0">
              <a:effectLst/>
              <a:latin typeface="Times-Roman"/>
              <a:ea typeface="Calibri" panose="020F0502020204030204" pitchFamily="34" charset="0"/>
              <a:cs typeface="Times-Roman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effectLst/>
                <a:latin typeface="Times-Roman"/>
                <a:ea typeface="Calibri" panose="020F0502020204030204" pitchFamily="34" charset="0"/>
                <a:cs typeface="Times-Roman"/>
              </a:rPr>
              <a:t>  </a:t>
            </a:r>
          </a:p>
          <a:p>
            <a:pPr>
              <a:spcBef>
                <a:spcPts val="600"/>
              </a:spcBef>
            </a:pPr>
            <a:r>
              <a:rPr lang="en-US" sz="2800" b="1" u="sng" dirty="0">
                <a:effectLst/>
                <a:latin typeface="Times-Roman"/>
                <a:ea typeface="Calibri" panose="020F0502020204030204" pitchFamily="34" charset="0"/>
                <a:cs typeface="Times-Roman"/>
              </a:rPr>
              <a:t>Question</a:t>
            </a:r>
            <a:r>
              <a:rPr lang="en-US" sz="2800" dirty="0">
                <a:effectLst/>
                <a:latin typeface="Times-Roman"/>
                <a:ea typeface="Calibri" panose="020F0502020204030204" pitchFamily="34" charset="0"/>
                <a:cs typeface="Times-Roman"/>
              </a:rPr>
              <a:t>: The router will forward the packet to which interface or router in the next-hop column if a packet with that the </a:t>
            </a:r>
            <a:r>
              <a:rPr lang="en-US" sz="2800" dirty="0" err="1">
                <a:effectLst/>
                <a:latin typeface="Times-Roman"/>
                <a:ea typeface="Calibri" panose="020F0502020204030204" pitchFamily="34" charset="0"/>
                <a:cs typeface="Times-Roman"/>
              </a:rPr>
              <a:t>dest</a:t>
            </a:r>
            <a:r>
              <a:rPr lang="en-US" sz="2800">
                <a:effectLst/>
                <a:latin typeface="Times-Roman"/>
                <a:ea typeface="Calibri" panose="020F0502020204030204" pitchFamily="34" charset="0"/>
                <a:cs typeface="Times-Roman"/>
              </a:rPr>
              <a:t>. </a:t>
            </a:r>
            <a:r>
              <a:rPr lang="en-US" sz="2800" dirty="0">
                <a:effectLst/>
                <a:latin typeface="Times-Roman"/>
                <a:ea typeface="Calibri" panose="020F0502020204030204" pitchFamily="34" charset="0"/>
                <a:cs typeface="Times-Roman"/>
              </a:rPr>
              <a:t>IP address </a:t>
            </a:r>
            <a:r>
              <a:rPr lang="en-US" sz="2800" b="1" dirty="0">
                <a:solidFill>
                  <a:srgbClr val="FF0000"/>
                </a:solidFill>
                <a:effectLst/>
                <a:latin typeface="Times-Roman"/>
                <a:ea typeface="Calibri" panose="020F0502020204030204" pitchFamily="34" charset="0"/>
                <a:cs typeface="Times-Roman"/>
              </a:rPr>
              <a:t>192.53.40.7</a:t>
            </a:r>
            <a:r>
              <a:rPr lang="en-US" sz="2800" dirty="0">
                <a:effectLst/>
                <a:latin typeface="Times-Roman"/>
                <a:ea typeface="Calibri" panose="020F0502020204030204" pitchFamily="34" charset="0"/>
                <a:cs typeface="Times-Roman"/>
              </a:rPr>
              <a:t> arrives?</a:t>
            </a:r>
            <a:endParaRPr lang="en-US" sz="2800" dirty="0"/>
          </a:p>
          <a:p>
            <a:pPr>
              <a:spcBef>
                <a:spcPts val="600"/>
              </a:spcBef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01201-0900-3189-0BAC-BC754ED8E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505" y="1918698"/>
            <a:ext cx="5614828" cy="28074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DB0CA0-2488-AD8F-90A9-ED5B7B9410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1320" y="2781360"/>
              <a:ext cx="4444560" cy="3471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DB0CA0-2488-AD8F-90A9-ED5B7B9410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1960" y="2772000"/>
                <a:ext cx="4463280" cy="3490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3364789-3CCF-7FCA-3EF0-13076CC72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605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657"/>
    </mc:Choice>
    <mc:Fallback>
      <p:transition spd="slow" advTm="408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54235" y="1023581"/>
            <a:ext cx="8857562" cy="5564505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Is the IP address of each host in a computer lab </a:t>
            </a:r>
            <a:r>
              <a:rPr lang="en-US" sz="3200" b="1" dirty="0"/>
              <a:t>private or public</a:t>
            </a:r>
            <a:r>
              <a:rPr lang="en-US" sz="3200" dirty="0"/>
              <a:t>? Why?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6394277-1D15-45DD-A552-A32C139142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4290"/>
            <a:ext cx="9144000" cy="856735"/>
          </a:xfrm>
        </p:spPr>
        <p:txBody>
          <a:bodyPr/>
          <a:lstStyle/>
          <a:p>
            <a:r>
              <a:rPr lang="en-US" dirty="0"/>
              <a:t>A Discussion Question</a:t>
            </a:r>
          </a:p>
        </p:txBody>
      </p:sp>
      <p:pic>
        <p:nvPicPr>
          <p:cNvPr id="1026" name="Picture 2" descr="Computer Labs | Georgia Tech Professional Education">
            <a:extLst>
              <a:ext uri="{FF2B5EF4-FFF2-40B4-BE49-F238E27FC236}">
                <a16:creationId xmlns:a16="http://schemas.microsoft.com/office/drawing/2014/main" id="{C11C7664-B6D0-E904-379F-D0E338715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45379" y="2347416"/>
            <a:ext cx="6675654" cy="444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6FEC57-4409-6D58-78D4-9D05D788B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506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12"/>
    </mc:Choice>
    <mc:Fallback>
      <p:transition spd="slow" advTm="127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3600" dirty="0"/>
              <a:t>NAT (Network Address Translation)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137160" y="1063256"/>
            <a:ext cx="8831785" cy="4813251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allows many internal hosts to share a single public IP address to access the Internet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maps a public IP address to many private IP addresses of local hosts in a LAN</a:t>
            </a:r>
          </a:p>
        </p:txBody>
      </p:sp>
      <p:pic>
        <p:nvPicPr>
          <p:cNvPr id="8499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735" y="3657600"/>
            <a:ext cx="8836208" cy="318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7063536-2E8C-A416-CBB9-D37FFAE6B04A}"/>
                  </a:ext>
                </a:extLst>
              </p14:cNvPr>
              <p14:cNvContentPartPr/>
              <p14:nvPr/>
            </p14:nvContentPartPr>
            <p14:xfrm>
              <a:off x="2593800" y="4642560"/>
              <a:ext cx="4408560" cy="529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7063536-2E8C-A416-CBB9-D37FFAE6B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4440" y="4633200"/>
                <a:ext cx="4427280" cy="5482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89F493-0668-2F0B-0320-ACF759439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508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97"/>
    </mc:Choice>
    <mc:Fallback>
      <p:transition spd="slow" advTm="79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 (2)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137160" y="1116419"/>
            <a:ext cx="8831785" cy="4760088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solves the problem of IPv4-address exhaustion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more secure and cost-effective</a:t>
            </a:r>
          </a:p>
        </p:txBody>
      </p:sp>
      <p:pic>
        <p:nvPicPr>
          <p:cNvPr id="8499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735" y="3657600"/>
            <a:ext cx="8836208" cy="318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5E2FD2-54B3-7F4B-E56F-BBE346D880D4}"/>
                  </a:ext>
                </a:extLst>
              </p14:cNvPr>
              <p14:cNvContentPartPr/>
              <p14:nvPr/>
            </p14:nvContentPartPr>
            <p14:xfrm>
              <a:off x="5048280" y="5886360"/>
              <a:ext cx="1479960" cy="34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5E2FD2-54B3-7F4B-E56F-BBE346D880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8920" y="5877000"/>
                <a:ext cx="1498680" cy="362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6022B27-7DFF-273C-A675-5EF7E3786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098"/>
    </mc:Choice>
    <mc:Fallback>
      <p:transition spd="slow" advTm="16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reeform 139"/>
          <p:cNvSpPr>
            <a:spLocks/>
          </p:cNvSpPr>
          <p:nvPr/>
        </p:nvSpPr>
        <p:spPr bwMode="auto">
          <a:xfrm>
            <a:off x="-1070805" y="4183151"/>
            <a:ext cx="119275" cy="254449"/>
          </a:xfrm>
          <a:custGeom>
            <a:avLst/>
            <a:gdLst>
              <a:gd name="T0" fmla="*/ 2147483647 w 2269"/>
              <a:gd name="T1" fmla="*/ 2147483647 h 854"/>
              <a:gd name="T2" fmla="*/ 2147483647 w 2269"/>
              <a:gd name="T3" fmla="*/ 2147483647 h 854"/>
              <a:gd name="T4" fmla="*/ 2147483647 w 2269"/>
              <a:gd name="T5" fmla="*/ 2147483647 h 854"/>
              <a:gd name="T6" fmla="*/ 2147483647 w 2269"/>
              <a:gd name="T7" fmla="*/ 2147483647 h 854"/>
              <a:gd name="T8" fmla="*/ 2147483647 w 2269"/>
              <a:gd name="T9" fmla="*/ 2147483647 h 854"/>
              <a:gd name="T10" fmla="*/ 2147483647 w 2269"/>
              <a:gd name="T11" fmla="*/ 2147483647 h 854"/>
              <a:gd name="T12" fmla="*/ 2147483647 w 2269"/>
              <a:gd name="T13" fmla="*/ 2147483647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4" name="Freeform 29"/>
          <p:cNvSpPr>
            <a:spLocks/>
          </p:cNvSpPr>
          <p:nvPr/>
        </p:nvSpPr>
        <p:spPr bwMode="auto">
          <a:xfrm>
            <a:off x="4468813" y="3676968"/>
            <a:ext cx="3738562" cy="2697162"/>
          </a:xfrm>
          <a:custGeom>
            <a:avLst/>
            <a:gdLst>
              <a:gd name="T0" fmla="*/ 2147483647 w 2355"/>
              <a:gd name="T1" fmla="*/ 2147483647 h 1699"/>
              <a:gd name="T2" fmla="*/ 2147483647 w 2355"/>
              <a:gd name="T3" fmla="*/ 2147483647 h 1699"/>
              <a:gd name="T4" fmla="*/ 2147483647 w 2355"/>
              <a:gd name="T5" fmla="*/ 2147483647 h 1699"/>
              <a:gd name="T6" fmla="*/ 2147483647 w 2355"/>
              <a:gd name="T7" fmla="*/ 2147483647 h 1699"/>
              <a:gd name="T8" fmla="*/ 2147483647 w 2355"/>
              <a:gd name="T9" fmla="*/ 2147483647 h 1699"/>
              <a:gd name="T10" fmla="*/ 2147483647 w 2355"/>
              <a:gd name="T11" fmla="*/ 2147483647 h 1699"/>
              <a:gd name="T12" fmla="*/ 2147483647 w 2355"/>
              <a:gd name="T13" fmla="*/ 2147483647 h 1699"/>
              <a:gd name="T14" fmla="*/ 2147483647 w 2355"/>
              <a:gd name="T15" fmla="*/ 2147483647 h 1699"/>
              <a:gd name="T16" fmla="*/ 2147483647 w 2355"/>
              <a:gd name="T17" fmla="*/ 2147483647 h 1699"/>
              <a:gd name="T18" fmla="*/ 2147483647 w 2355"/>
              <a:gd name="T19" fmla="*/ 2147483647 h 1699"/>
              <a:gd name="T20" fmla="*/ 2147483647 w 2355"/>
              <a:gd name="T21" fmla="*/ 2147483647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5" name="Line 32"/>
          <p:cNvSpPr>
            <a:spLocks noChangeShapeType="1"/>
          </p:cNvSpPr>
          <p:nvPr/>
        </p:nvSpPr>
        <p:spPr bwMode="auto">
          <a:xfrm>
            <a:off x="4583113" y="4999355"/>
            <a:ext cx="6048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5476" name="Line 34"/>
          <p:cNvSpPr>
            <a:spLocks noChangeShapeType="1"/>
          </p:cNvSpPr>
          <p:nvPr/>
        </p:nvSpPr>
        <p:spPr bwMode="auto">
          <a:xfrm>
            <a:off x="7423150" y="4251643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5477" name="Line 35"/>
          <p:cNvSpPr>
            <a:spLocks noChangeShapeType="1"/>
          </p:cNvSpPr>
          <p:nvPr/>
        </p:nvSpPr>
        <p:spPr bwMode="auto">
          <a:xfrm flipV="1">
            <a:off x="7429500" y="5756593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5478" name="Text Box 36"/>
          <p:cNvSpPr txBox="1">
            <a:spLocks noChangeArrowheads="1"/>
          </p:cNvSpPr>
          <p:nvPr/>
        </p:nvSpPr>
        <p:spPr bwMode="auto">
          <a:xfrm>
            <a:off x="8048625" y="398176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 dirty="0"/>
              <a:t>10.0.0.1</a:t>
            </a:r>
          </a:p>
        </p:txBody>
      </p:sp>
      <p:sp>
        <p:nvSpPr>
          <p:cNvPr id="105479" name="Text Box 37"/>
          <p:cNvSpPr txBox="1">
            <a:spLocks noChangeArrowheads="1"/>
          </p:cNvSpPr>
          <p:nvPr/>
        </p:nvSpPr>
        <p:spPr bwMode="auto">
          <a:xfrm>
            <a:off x="8175625" y="475011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10.0.0.2</a:t>
            </a:r>
          </a:p>
        </p:txBody>
      </p:sp>
      <p:sp>
        <p:nvSpPr>
          <p:cNvPr id="105480" name="Text Box 38"/>
          <p:cNvSpPr txBox="1">
            <a:spLocks noChangeArrowheads="1"/>
          </p:cNvSpPr>
          <p:nvPr/>
        </p:nvSpPr>
        <p:spPr bwMode="auto">
          <a:xfrm>
            <a:off x="8137525" y="564546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10.0.0.3</a:t>
            </a:r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5630863" y="3610293"/>
            <a:ext cx="1871662" cy="1033462"/>
            <a:chOff x="3550" y="2055"/>
            <a:chExt cx="1179" cy="651"/>
          </a:xfrm>
        </p:grpSpPr>
        <p:grpSp>
          <p:nvGrpSpPr>
            <p:cNvPr id="105574" name="Group 50"/>
            <p:cNvGrpSpPr>
              <a:grpSpLocks/>
            </p:cNvGrpSpPr>
            <p:nvPr/>
          </p:nvGrpSpPr>
          <p:grpSpPr bwMode="auto">
            <a:xfrm>
              <a:off x="3550" y="2055"/>
              <a:ext cx="1179" cy="357"/>
              <a:chOff x="4381" y="786"/>
              <a:chExt cx="1108" cy="357"/>
            </a:xfrm>
          </p:grpSpPr>
          <p:sp>
            <p:nvSpPr>
              <p:cNvPr id="105579" name="Rectangle 40"/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05580" name="Text Box 39"/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FF0000"/>
                    </a:solidFill>
                  </a:rPr>
                  <a:t>S: 10.0.0.1, 3345</a:t>
                </a:r>
              </a:p>
              <a:p>
                <a:r>
                  <a:rPr lang="en-US" altLang="en-US" sz="1200" dirty="0"/>
                  <a:t>D: 128.119.40.186, 80</a:t>
                </a:r>
              </a:p>
            </p:txBody>
          </p:sp>
          <p:grpSp>
            <p:nvGrpSpPr>
              <p:cNvPr id="105581" name="Group 44"/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105586" name="Freeform 43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5587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558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5582" name="Group 45"/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105583" name="Freeform 46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5584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558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5575" name="Freeform 51"/>
            <p:cNvSpPr>
              <a:spLocks/>
            </p:cNvSpPr>
            <p:nvPr/>
          </p:nvSpPr>
          <p:spPr bwMode="auto">
            <a:xfrm>
              <a:off x="3573" y="2364"/>
              <a:ext cx="564" cy="342"/>
            </a:xfrm>
            <a:custGeom>
              <a:avLst/>
              <a:gdLst>
                <a:gd name="T0" fmla="*/ 0 w 417"/>
                <a:gd name="T1" fmla="*/ 9905 h 264"/>
                <a:gd name="T2" fmla="*/ 28602 w 417"/>
                <a:gd name="T3" fmla="*/ 9905 h 264"/>
                <a:gd name="T4" fmla="*/ 28602 w 417"/>
                <a:gd name="T5" fmla="*/ 0 h 264"/>
                <a:gd name="T6" fmla="*/ 0 60000 65536"/>
                <a:gd name="T7" fmla="*/ 0 60000 65536"/>
                <a:gd name="T8" fmla="*/ 0 60000 65536"/>
                <a:gd name="T9" fmla="*/ 0 w 417"/>
                <a:gd name="T10" fmla="*/ 0 h 264"/>
                <a:gd name="T11" fmla="*/ 417 w 417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" h="264">
                  <a:moveTo>
                    <a:pt x="0" y="264"/>
                  </a:moveTo>
                  <a:lnTo>
                    <a:pt x="417" y="264"/>
                  </a:lnTo>
                  <a:lnTo>
                    <a:pt x="417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05576" name="Group 87"/>
            <p:cNvGrpSpPr>
              <a:grpSpLocks/>
            </p:cNvGrpSpPr>
            <p:nvPr/>
          </p:nvGrpSpPr>
          <p:grpSpPr bwMode="auto">
            <a:xfrm>
              <a:off x="4032" y="2416"/>
              <a:ext cx="218" cy="231"/>
              <a:chOff x="5140" y="400"/>
              <a:chExt cx="218" cy="231"/>
            </a:xfrm>
          </p:grpSpPr>
          <p:sp>
            <p:nvSpPr>
              <p:cNvPr id="105577" name="Oval 86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05578" name="Text Box 52"/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CC0000"/>
                    </a:solidFill>
                  </a:rPr>
                  <a:t>1</a:t>
                </a:r>
              </a:p>
            </p:txBody>
          </p:sp>
        </p:grpSp>
      </p:grpSp>
      <p:sp>
        <p:nvSpPr>
          <p:cNvPr id="105482" name="Text Box 54"/>
          <p:cNvSpPr txBox="1">
            <a:spLocks noChangeArrowheads="1"/>
          </p:cNvSpPr>
          <p:nvPr/>
        </p:nvSpPr>
        <p:spPr bwMode="auto">
          <a:xfrm>
            <a:off x="4533900" y="457231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10.0.0.4</a:t>
            </a:r>
          </a:p>
        </p:txBody>
      </p:sp>
      <p:sp>
        <p:nvSpPr>
          <p:cNvPr id="105483" name="Line 55"/>
          <p:cNvSpPr>
            <a:spLocks noChangeShapeType="1"/>
          </p:cNvSpPr>
          <p:nvPr/>
        </p:nvSpPr>
        <p:spPr bwMode="auto">
          <a:xfrm flipH="1">
            <a:off x="4657725" y="4827905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5484" name="Text Box 56"/>
          <p:cNvSpPr txBox="1">
            <a:spLocks noChangeArrowheads="1"/>
          </p:cNvSpPr>
          <p:nvPr/>
        </p:nvSpPr>
        <p:spPr bwMode="auto">
          <a:xfrm>
            <a:off x="2695575" y="512953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138.76.29.7</a:t>
            </a:r>
          </a:p>
        </p:txBody>
      </p:sp>
      <p:sp>
        <p:nvSpPr>
          <p:cNvPr id="105485" name="Line 57"/>
          <p:cNvSpPr>
            <a:spLocks noChangeShapeType="1"/>
          </p:cNvSpPr>
          <p:nvPr/>
        </p:nvSpPr>
        <p:spPr bwMode="auto">
          <a:xfrm flipH="1">
            <a:off x="3917950" y="5066030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" name="Group 59"/>
          <p:cNvGrpSpPr>
            <a:grpSpLocks/>
          </p:cNvGrpSpPr>
          <p:nvPr/>
        </p:nvGrpSpPr>
        <p:grpSpPr bwMode="auto">
          <a:xfrm>
            <a:off x="6469063" y="2324418"/>
            <a:ext cx="2433637" cy="1389062"/>
            <a:chOff x="3944" y="989"/>
            <a:chExt cx="1533" cy="875"/>
          </a:xfrm>
        </p:grpSpPr>
        <p:sp>
          <p:nvSpPr>
            <p:cNvPr id="105572" name="Text Box 53"/>
            <p:cNvSpPr txBox="1">
              <a:spLocks noChangeArrowheads="1"/>
            </p:cNvSpPr>
            <p:nvPr/>
          </p:nvSpPr>
          <p:spPr bwMode="auto">
            <a:xfrm>
              <a:off x="4121" y="989"/>
              <a:ext cx="1356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en-US" sz="1800" b="1" i="1" dirty="0">
                  <a:solidFill>
                    <a:srgbClr val="CC0000"/>
                  </a:solidFill>
                </a:rPr>
                <a:t>1:</a:t>
              </a:r>
              <a:r>
                <a:rPr lang="en-US" altLang="en-US" sz="1800" dirty="0">
                  <a:solidFill>
                    <a:srgbClr val="FF0000"/>
                  </a:solidFill>
                </a:rPr>
                <a:t> </a:t>
              </a:r>
              <a:r>
                <a:rPr lang="en-US" altLang="en-US" sz="1800" dirty="0">
                  <a:solidFill>
                    <a:srgbClr val="000099"/>
                  </a:solidFill>
                </a:rPr>
                <a:t>host 10.0.0.1 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 dirty="0">
                  <a:solidFill>
                    <a:srgbClr val="000099"/>
                  </a:solidFill>
                </a:rPr>
                <a:t>sends datagram to 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 dirty="0">
                  <a:solidFill>
                    <a:srgbClr val="000099"/>
                  </a:solidFill>
                </a:rPr>
                <a:t>128.119.40.186, 80</a:t>
              </a:r>
            </a:p>
          </p:txBody>
        </p:sp>
        <p:sp>
          <p:nvSpPr>
            <p:cNvPr id="105573" name="Line 58"/>
            <p:cNvSpPr>
              <a:spLocks noChangeShapeType="1"/>
            </p:cNvSpPr>
            <p:nvPr/>
          </p:nvSpPr>
          <p:spPr bwMode="auto">
            <a:xfrm flipH="1">
              <a:off x="3944" y="1105"/>
              <a:ext cx="197" cy="75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487" name="Freeform 67"/>
          <p:cNvSpPr>
            <a:spLocks/>
          </p:cNvSpPr>
          <p:nvPr/>
        </p:nvSpPr>
        <p:spPr bwMode="auto">
          <a:xfrm>
            <a:off x="2344738" y="3381693"/>
            <a:ext cx="3862387" cy="1531937"/>
          </a:xfrm>
          <a:custGeom>
            <a:avLst/>
            <a:gdLst>
              <a:gd name="T0" fmla="*/ 0 w 2433"/>
              <a:gd name="T1" fmla="*/ 2147483647 h 965"/>
              <a:gd name="T2" fmla="*/ 2147483647 w 2433"/>
              <a:gd name="T3" fmla="*/ 2147483647 h 965"/>
              <a:gd name="T4" fmla="*/ 2147483647 w 2433"/>
              <a:gd name="T5" fmla="*/ 2147483647 h 965"/>
              <a:gd name="T6" fmla="*/ 2147483647 w 2433"/>
              <a:gd name="T7" fmla="*/ 2147483647 h 965"/>
              <a:gd name="T8" fmla="*/ 2147483647 w 2433"/>
              <a:gd name="T9" fmla="*/ 2147483647 h 965"/>
              <a:gd name="T10" fmla="*/ 2147483647 w 2433"/>
              <a:gd name="T11" fmla="*/ 2147483647 h 965"/>
              <a:gd name="T12" fmla="*/ 0 w 2433"/>
              <a:gd name="T13" fmla="*/ 2147483647 h 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33"/>
              <a:gd name="T22" fmla="*/ 0 h 965"/>
              <a:gd name="T23" fmla="*/ 2433 w 2433"/>
              <a:gd name="T24" fmla="*/ 965 h 9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33" h="965">
                <a:moveTo>
                  <a:pt x="0" y="64"/>
                </a:moveTo>
                <a:cubicBezTo>
                  <a:pt x="0" y="64"/>
                  <a:pt x="2079" y="0"/>
                  <a:pt x="2352" y="64"/>
                </a:cubicBezTo>
                <a:cubicBezTo>
                  <a:pt x="2433" y="57"/>
                  <a:pt x="1814" y="309"/>
                  <a:pt x="1640" y="450"/>
                </a:cubicBezTo>
                <a:cubicBezTo>
                  <a:pt x="1466" y="591"/>
                  <a:pt x="1383" y="888"/>
                  <a:pt x="1308" y="965"/>
                </a:cubicBezTo>
                <a:lnTo>
                  <a:pt x="1159" y="965"/>
                </a:lnTo>
                <a:cubicBezTo>
                  <a:pt x="1078" y="870"/>
                  <a:pt x="1013" y="546"/>
                  <a:pt x="820" y="396"/>
                </a:cubicBezTo>
                <a:cubicBezTo>
                  <a:pt x="583" y="207"/>
                  <a:pt x="189" y="142"/>
                  <a:pt x="0" y="64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bg1"/>
              </a:gs>
            </a:gsLst>
            <a:lin ang="5400000" scaled="1"/>
          </a:gradFill>
          <a:ln w="3175" cap="flat" cmpd="sng">
            <a:solidFill>
              <a:schemeClr val="hlink"/>
            </a:solidFill>
            <a:prstDash val="solid"/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05488" name="Rectangle 62"/>
          <p:cNvSpPr>
            <a:spLocks noChangeArrowheads="1"/>
          </p:cNvSpPr>
          <p:nvPr/>
        </p:nvSpPr>
        <p:spPr bwMode="auto">
          <a:xfrm>
            <a:off x="2373922" y="2129155"/>
            <a:ext cx="3784600" cy="1354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 sz="1800" b="1" dirty="0"/>
          </a:p>
        </p:txBody>
      </p:sp>
      <p:sp>
        <p:nvSpPr>
          <p:cNvPr id="105489" name="Text Box 60"/>
          <p:cNvSpPr txBox="1">
            <a:spLocks noChangeArrowheads="1"/>
          </p:cNvSpPr>
          <p:nvPr/>
        </p:nvSpPr>
        <p:spPr bwMode="auto">
          <a:xfrm>
            <a:off x="2278902" y="2173605"/>
            <a:ext cx="38908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 b="1" dirty="0"/>
              <a:t>NAT address translation table</a:t>
            </a:r>
          </a:p>
          <a:p>
            <a:pPr algn="ctr"/>
            <a:r>
              <a:rPr lang="en-US" altLang="en-US" sz="1800" b="1" dirty="0"/>
              <a:t>WAN side </a:t>
            </a:r>
            <a:r>
              <a:rPr lang="en-US" altLang="en-US" sz="1800" b="1" dirty="0" err="1"/>
              <a:t>addr</a:t>
            </a:r>
            <a:r>
              <a:rPr lang="en-US" altLang="en-US" sz="1800" b="1" dirty="0"/>
              <a:t>        LAN side </a:t>
            </a:r>
            <a:r>
              <a:rPr lang="en-US" altLang="en-US" sz="1800" b="1" dirty="0" err="1"/>
              <a:t>addr</a:t>
            </a:r>
            <a:endParaRPr lang="en-US" altLang="en-US" sz="1800" b="1" dirty="0"/>
          </a:p>
        </p:txBody>
      </p:sp>
      <p:sp>
        <p:nvSpPr>
          <p:cNvPr id="105490" name="Line 63"/>
          <p:cNvSpPr>
            <a:spLocks noChangeShapeType="1"/>
          </p:cNvSpPr>
          <p:nvPr/>
        </p:nvSpPr>
        <p:spPr bwMode="auto">
          <a:xfrm flipV="1">
            <a:off x="2373922" y="2502218"/>
            <a:ext cx="3790950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5491" name="Line 64"/>
          <p:cNvSpPr>
            <a:spLocks noChangeShapeType="1"/>
          </p:cNvSpPr>
          <p:nvPr/>
        </p:nvSpPr>
        <p:spPr bwMode="auto">
          <a:xfrm flipV="1">
            <a:off x="2359025" y="2780030"/>
            <a:ext cx="374967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5492" name="Line 65"/>
          <p:cNvSpPr>
            <a:spLocks noChangeShapeType="1"/>
          </p:cNvSpPr>
          <p:nvPr/>
        </p:nvSpPr>
        <p:spPr bwMode="auto">
          <a:xfrm>
            <a:off x="4468813" y="2524443"/>
            <a:ext cx="3175" cy="955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3533" name="Text Box 61"/>
          <p:cNvSpPr txBox="1">
            <a:spLocks noChangeArrowheads="1"/>
          </p:cNvSpPr>
          <p:nvPr/>
        </p:nvSpPr>
        <p:spPr bwMode="auto">
          <a:xfrm>
            <a:off x="2401888" y="2799080"/>
            <a:ext cx="3702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 dirty="0">
                <a:solidFill>
                  <a:srgbClr val="CC0000"/>
                </a:solidFill>
              </a:rPr>
              <a:t>138.76.29.7, 5001   10.0.0.1, 3345</a:t>
            </a:r>
          </a:p>
          <a:p>
            <a:pPr algn="ctr"/>
            <a:r>
              <a:rPr lang="en-US" altLang="en-US" sz="1800" dirty="0"/>
              <a:t>……                                         ……</a:t>
            </a:r>
          </a:p>
        </p:txBody>
      </p:sp>
      <p:grpSp>
        <p:nvGrpSpPr>
          <p:cNvPr id="8" name="Group 135"/>
          <p:cNvGrpSpPr>
            <a:grpSpLocks/>
          </p:cNvGrpSpPr>
          <p:nvPr/>
        </p:nvGrpSpPr>
        <p:grpSpPr bwMode="auto">
          <a:xfrm>
            <a:off x="4765675" y="4189730"/>
            <a:ext cx="2784475" cy="1638300"/>
            <a:chOff x="3002" y="2417"/>
            <a:chExt cx="1754" cy="1032"/>
          </a:xfrm>
        </p:grpSpPr>
        <p:sp>
          <p:nvSpPr>
            <p:cNvPr id="105558" name="Rectangle 91"/>
            <p:cNvSpPr>
              <a:spLocks noChangeArrowheads="1"/>
            </p:cNvSpPr>
            <p:nvPr/>
          </p:nvSpPr>
          <p:spPr bwMode="auto">
            <a:xfrm>
              <a:off x="3002" y="3051"/>
              <a:ext cx="1175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5559" name="Text Box 92"/>
            <p:cNvSpPr txBox="1">
              <a:spLocks noChangeArrowheads="1"/>
            </p:cNvSpPr>
            <p:nvPr/>
          </p:nvSpPr>
          <p:spPr bwMode="auto">
            <a:xfrm>
              <a:off x="3104" y="3042"/>
              <a:ext cx="111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200" dirty="0"/>
                <a:t>S: 128.119.40.186, 80 </a:t>
              </a:r>
            </a:p>
            <a:p>
              <a:r>
                <a:rPr lang="en-US" altLang="en-US" sz="1200" dirty="0">
                  <a:solidFill>
                    <a:srgbClr val="FF0000"/>
                  </a:solidFill>
                </a:rPr>
                <a:t>D: 10.0.0.1, 3345</a:t>
              </a:r>
            </a:p>
            <a:p>
              <a:endParaRPr lang="en-US" altLang="en-US" sz="1200" dirty="0"/>
            </a:p>
          </p:txBody>
        </p:sp>
        <p:grpSp>
          <p:nvGrpSpPr>
            <p:cNvPr id="105560" name="Group 93"/>
            <p:cNvGrpSpPr>
              <a:grpSpLocks/>
            </p:cNvGrpSpPr>
            <p:nvPr/>
          </p:nvGrpSpPr>
          <p:grpSpPr bwMode="auto">
            <a:xfrm>
              <a:off x="3054" y="3007"/>
              <a:ext cx="51" cy="99"/>
              <a:chOff x="5508" y="1599"/>
              <a:chExt cx="48" cy="99"/>
            </a:xfrm>
          </p:grpSpPr>
          <p:sp>
            <p:nvSpPr>
              <p:cNvPr id="105569" name="Freeform 94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570" name="Line 95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571" name="Line 96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5561" name="Group 97"/>
            <p:cNvGrpSpPr>
              <a:grpSpLocks/>
            </p:cNvGrpSpPr>
            <p:nvPr/>
          </p:nvGrpSpPr>
          <p:grpSpPr bwMode="auto">
            <a:xfrm>
              <a:off x="3059" y="3248"/>
              <a:ext cx="51" cy="99"/>
              <a:chOff x="5508" y="1599"/>
              <a:chExt cx="48" cy="99"/>
            </a:xfrm>
          </p:grpSpPr>
          <p:sp>
            <p:nvSpPr>
              <p:cNvPr id="105566" name="Freeform 98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567" name="Line 99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568" name="Line 100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05562" name="Freeform 101"/>
            <p:cNvSpPr>
              <a:spLocks/>
            </p:cNvSpPr>
            <p:nvPr/>
          </p:nvSpPr>
          <p:spPr bwMode="auto">
            <a:xfrm>
              <a:off x="4179" y="2417"/>
              <a:ext cx="577" cy="768"/>
            </a:xfrm>
            <a:custGeom>
              <a:avLst/>
              <a:gdLst>
                <a:gd name="T0" fmla="*/ 577 w 577"/>
                <a:gd name="T1" fmla="*/ 0 h 768"/>
                <a:gd name="T2" fmla="*/ 342 w 577"/>
                <a:gd name="T3" fmla="*/ 0 h 768"/>
                <a:gd name="T4" fmla="*/ 342 w 577"/>
                <a:gd name="T5" fmla="*/ 768 h 768"/>
                <a:gd name="T6" fmla="*/ 0 w 577"/>
                <a:gd name="T7" fmla="*/ 76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768"/>
                <a:gd name="T14" fmla="*/ 577 w 577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768">
                  <a:moveTo>
                    <a:pt x="577" y="0"/>
                  </a:moveTo>
                  <a:lnTo>
                    <a:pt x="342" y="0"/>
                  </a:lnTo>
                  <a:lnTo>
                    <a:pt x="342" y="768"/>
                  </a:lnTo>
                  <a:lnTo>
                    <a:pt x="0" y="76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05563" name="Group 102"/>
            <p:cNvGrpSpPr>
              <a:grpSpLocks/>
            </p:cNvGrpSpPr>
            <p:nvPr/>
          </p:nvGrpSpPr>
          <p:grpSpPr bwMode="auto">
            <a:xfrm>
              <a:off x="4240" y="3061"/>
              <a:ext cx="218" cy="231"/>
              <a:chOff x="5140" y="400"/>
              <a:chExt cx="218" cy="231"/>
            </a:xfrm>
          </p:grpSpPr>
          <p:sp>
            <p:nvSpPr>
              <p:cNvPr id="105564" name="Oval 103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05565" name="Text Box 104"/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CC0000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12" name="Group 108"/>
          <p:cNvGrpSpPr>
            <a:grpSpLocks/>
          </p:cNvGrpSpPr>
          <p:nvPr/>
        </p:nvGrpSpPr>
        <p:grpSpPr bwMode="auto">
          <a:xfrm>
            <a:off x="1531938" y="4407218"/>
            <a:ext cx="2497137" cy="566737"/>
            <a:chOff x="1026" y="3559"/>
            <a:chExt cx="1573" cy="357"/>
          </a:xfrm>
        </p:grpSpPr>
        <p:grpSp>
          <p:nvGrpSpPr>
            <p:cNvPr id="105543" name="Group 68"/>
            <p:cNvGrpSpPr>
              <a:grpSpLocks/>
            </p:cNvGrpSpPr>
            <p:nvPr/>
          </p:nvGrpSpPr>
          <p:grpSpPr bwMode="auto">
            <a:xfrm>
              <a:off x="1412" y="3559"/>
              <a:ext cx="1187" cy="357"/>
              <a:chOff x="4381" y="786"/>
              <a:chExt cx="1108" cy="357"/>
            </a:xfrm>
          </p:grpSpPr>
          <p:sp>
            <p:nvSpPr>
              <p:cNvPr id="105548" name="Rectangle 69"/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05549" name="Text Box 70"/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200" dirty="0">
                    <a:solidFill>
                      <a:srgbClr val="FF0000"/>
                    </a:solidFill>
                  </a:rPr>
                  <a:t>S: 138.76.29.7, 5001</a:t>
                </a:r>
              </a:p>
              <a:p>
                <a:r>
                  <a:rPr lang="en-US" altLang="en-US" sz="1200" dirty="0"/>
                  <a:t>D: 128.119.40.186, 80</a:t>
                </a:r>
              </a:p>
            </p:txBody>
          </p:sp>
          <p:grpSp>
            <p:nvGrpSpPr>
              <p:cNvPr id="105550" name="Group 71"/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105555" name="Freeform 72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5556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5557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grpSp>
            <p:nvGrpSpPr>
              <p:cNvPr id="105551" name="Group 75"/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105552" name="Freeform 76"/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5553" name="Line 77"/>
                <p:cNvSpPr>
                  <a:spLocks noChangeShapeType="1"/>
                </p:cNvSpPr>
                <p:nvPr/>
              </p:nvSpPr>
              <p:spPr bwMode="auto">
                <a:xfrm flipH="1">
                  <a:off x="5510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105554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</p:grpSp>
        <p:sp>
          <p:nvSpPr>
            <p:cNvPr id="105544" name="Line 79"/>
            <p:cNvSpPr>
              <a:spLocks noChangeShapeType="1"/>
            </p:cNvSpPr>
            <p:nvPr/>
          </p:nvSpPr>
          <p:spPr bwMode="auto">
            <a:xfrm flipH="1">
              <a:off x="1026" y="3729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05545" name="Group 105"/>
            <p:cNvGrpSpPr>
              <a:grpSpLocks/>
            </p:cNvGrpSpPr>
            <p:nvPr/>
          </p:nvGrpSpPr>
          <p:grpSpPr bwMode="auto">
            <a:xfrm>
              <a:off x="1143" y="3613"/>
              <a:ext cx="218" cy="231"/>
              <a:chOff x="5140" y="400"/>
              <a:chExt cx="218" cy="231"/>
            </a:xfrm>
          </p:grpSpPr>
          <p:sp>
            <p:nvSpPr>
              <p:cNvPr id="105546" name="Oval 106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05547" name="Text Box 107"/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CC0000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17" name="Group 112"/>
          <p:cNvGrpSpPr>
            <a:grpSpLocks/>
          </p:cNvGrpSpPr>
          <p:nvPr/>
        </p:nvGrpSpPr>
        <p:grpSpPr bwMode="auto">
          <a:xfrm>
            <a:off x="0" y="2426018"/>
            <a:ext cx="5154613" cy="2052637"/>
            <a:chOff x="0" y="1306"/>
            <a:chExt cx="3247" cy="1293"/>
          </a:xfrm>
        </p:grpSpPr>
        <p:sp>
          <p:nvSpPr>
            <p:cNvPr id="105539" name="Text Box 82"/>
            <p:cNvSpPr txBox="1">
              <a:spLocks noChangeArrowheads="1"/>
            </p:cNvSpPr>
            <p:nvPr/>
          </p:nvSpPr>
          <p:spPr bwMode="auto">
            <a:xfrm>
              <a:off x="0" y="1306"/>
              <a:ext cx="1506" cy="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en-US" sz="1800" b="1" i="1" dirty="0">
                  <a:solidFill>
                    <a:srgbClr val="CC0000"/>
                  </a:solidFill>
                </a:rPr>
                <a:t>2:</a:t>
              </a:r>
              <a:r>
                <a:rPr lang="en-US" altLang="en-US" sz="1800" dirty="0">
                  <a:solidFill>
                    <a:srgbClr val="FF0000"/>
                  </a:solidFill>
                </a:rPr>
                <a:t> </a:t>
              </a:r>
              <a:r>
                <a:rPr lang="en-US" altLang="en-US" sz="1800" dirty="0">
                  <a:solidFill>
                    <a:srgbClr val="000099"/>
                  </a:solidFill>
                </a:rPr>
                <a:t>NAT router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 dirty="0">
                  <a:solidFill>
                    <a:srgbClr val="000099"/>
                  </a:solidFill>
                </a:rPr>
                <a:t>changes datagram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 dirty="0">
                  <a:solidFill>
                    <a:srgbClr val="000099"/>
                  </a:solidFill>
                </a:rPr>
                <a:t>source </a:t>
              </a:r>
              <a:r>
                <a:rPr lang="en-US" altLang="en-US" sz="1800" dirty="0" err="1">
                  <a:solidFill>
                    <a:srgbClr val="000099"/>
                  </a:solidFill>
                </a:rPr>
                <a:t>addr</a:t>
              </a:r>
              <a:r>
                <a:rPr lang="en-US" altLang="en-US" sz="1800" dirty="0">
                  <a:solidFill>
                    <a:srgbClr val="000099"/>
                  </a:solidFill>
                </a:rPr>
                <a:t>/port from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 dirty="0">
                  <a:solidFill>
                    <a:srgbClr val="000099"/>
                  </a:solidFill>
                </a:rPr>
                <a:t>10.0.0.1, 3345 to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 dirty="0">
                  <a:solidFill>
                    <a:srgbClr val="000099"/>
                  </a:solidFill>
                </a:rPr>
                <a:t>138.76.29.7, 5001,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 dirty="0">
                  <a:solidFill>
                    <a:srgbClr val="FF0000"/>
                  </a:solidFill>
                </a:rPr>
                <a:t>updates table</a:t>
              </a:r>
            </a:p>
          </p:txBody>
        </p:sp>
        <p:sp>
          <p:nvSpPr>
            <p:cNvPr id="105540" name="Line 83"/>
            <p:cNvSpPr>
              <a:spLocks noChangeShapeType="1"/>
            </p:cNvSpPr>
            <p:nvPr/>
          </p:nvSpPr>
          <p:spPr bwMode="auto">
            <a:xfrm>
              <a:off x="1285" y="2243"/>
              <a:ext cx="147" cy="35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541" name="Line 110"/>
            <p:cNvSpPr>
              <a:spLocks noChangeShapeType="1"/>
            </p:cNvSpPr>
            <p:nvPr/>
          </p:nvSpPr>
          <p:spPr bwMode="auto">
            <a:xfrm flipV="1">
              <a:off x="1275" y="1788"/>
              <a:ext cx="663" cy="45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05542" name="Line 111"/>
            <p:cNvSpPr>
              <a:spLocks noChangeShapeType="1"/>
            </p:cNvSpPr>
            <p:nvPr/>
          </p:nvSpPr>
          <p:spPr bwMode="auto">
            <a:xfrm flipV="1">
              <a:off x="1275" y="1751"/>
              <a:ext cx="1972" cy="49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8" name="Group 129"/>
          <p:cNvGrpSpPr>
            <a:grpSpLocks/>
          </p:cNvGrpSpPr>
          <p:nvPr/>
        </p:nvGrpSpPr>
        <p:grpSpPr bwMode="auto">
          <a:xfrm>
            <a:off x="1360488" y="5435918"/>
            <a:ext cx="2471737" cy="703262"/>
            <a:chOff x="1163" y="3752"/>
            <a:chExt cx="1557" cy="443"/>
          </a:xfrm>
        </p:grpSpPr>
        <p:sp>
          <p:nvSpPr>
            <p:cNvPr id="105525" name="Rectangle 115"/>
            <p:cNvSpPr>
              <a:spLocks noChangeArrowheads="1"/>
            </p:cNvSpPr>
            <p:nvPr/>
          </p:nvSpPr>
          <p:spPr bwMode="auto">
            <a:xfrm>
              <a:off x="1163" y="3796"/>
              <a:ext cx="118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05526" name="Text Box 116"/>
            <p:cNvSpPr txBox="1">
              <a:spLocks noChangeArrowheads="1"/>
            </p:cNvSpPr>
            <p:nvPr/>
          </p:nvSpPr>
          <p:spPr bwMode="auto">
            <a:xfrm>
              <a:off x="1281" y="3788"/>
              <a:ext cx="112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200" dirty="0"/>
                <a:t>S: 128.119.40.186, 80 </a:t>
              </a:r>
            </a:p>
            <a:p>
              <a:r>
                <a:rPr lang="en-US" altLang="en-US" sz="1200" dirty="0">
                  <a:solidFill>
                    <a:srgbClr val="FF0000"/>
                  </a:solidFill>
                </a:rPr>
                <a:t>D: 138.76.29.7, 5001</a:t>
              </a:r>
            </a:p>
            <a:p>
              <a:endParaRPr lang="en-US" altLang="en-US" sz="1200" dirty="0"/>
            </a:p>
          </p:txBody>
        </p:sp>
        <p:grpSp>
          <p:nvGrpSpPr>
            <p:cNvPr id="105527" name="Group 117"/>
            <p:cNvGrpSpPr>
              <a:grpSpLocks/>
            </p:cNvGrpSpPr>
            <p:nvPr/>
          </p:nvGrpSpPr>
          <p:grpSpPr bwMode="auto">
            <a:xfrm>
              <a:off x="1214" y="3752"/>
              <a:ext cx="52" cy="99"/>
              <a:chOff x="5508" y="1599"/>
              <a:chExt cx="48" cy="99"/>
            </a:xfrm>
          </p:grpSpPr>
          <p:sp>
            <p:nvSpPr>
              <p:cNvPr id="105536" name="Freeform 118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537" name="Line 119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538" name="Line 120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105528" name="Group 121"/>
            <p:cNvGrpSpPr>
              <a:grpSpLocks/>
            </p:cNvGrpSpPr>
            <p:nvPr/>
          </p:nvGrpSpPr>
          <p:grpSpPr bwMode="auto">
            <a:xfrm>
              <a:off x="1193" y="3984"/>
              <a:ext cx="52" cy="99"/>
              <a:chOff x="5508" y="1599"/>
              <a:chExt cx="48" cy="99"/>
            </a:xfrm>
          </p:grpSpPr>
          <p:sp>
            <p:nvSpPr>
              <p:cNvPr id="105533" name="Freeform 122"/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534" name="Line 123"/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05535" name="Line 124"/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05529" name="Line 125"/>
            <p:cNvSpPr>
              <a:spLocks noChangeShapeType="1"/>
            </p:cNvSpPr>
            <p:nvPr/>
          </p:nvSpPr>
          <p:spPr bwMode="auto">
            <a:xfrm flipH="1">
              <a:off x="2344" y="3931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105530" name="Group 126"/>
            <p:cNvGrpSpPr>
              <a:grpSpLocks/>
            </p:cNvGrpSpPr>
            <p:nvPr/>
          </p:nvGrpSpPr>
          <p:grpSpPr bwMode="auto">
            <a:xfrm>
              <a:off x="2409" y="3815"/>
              <a:ext cx="218" cy="231"/>
              <a:chOff x="5140" y="400"/>
              <a:chExt cx="218" cy="231"/>
            </a:xfrm>
          </p:grpSpPr>
          <p:sp>
            <p:nvSpPr>
              <p:cNvPr id="105531" name="Oval 127"/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105532" name="Text Box 128"/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800">
                    <a:solidFill>
                      <a:srgbClr val="CC0000"/>
                    </a:solidFill>
                  </a:rPr>
                  <a:t>3</a:t>
                </a:r>
              </a:p>
            </p:txBody>
          </p:sp>
        </p:grpSp>
      </p:grpSp>
      <p:sp>
        <p:nvSpPr>
          <p:cNvPr id="233603" name="Text Box 131"/>
          <p:cNvSpPr txBox="1">
            <a:spLocks noChangeArrowheads="1"/>
          </p:cNvSpPr>
          <p:nvPr/>
        </p:nvSpPr>
        <p:spPr bwMode="auto">
          <a:xfrm>
            <a:off x="1317625" y="5924868"/>
            <a:ext cx="2172454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800" b="1" i="1" dirty="0">
                <a:solidFill>
                  <a:srgbClr val="CC0000"/>
                </a:solidFill>
              </a:rPr>
              <a:t>3: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dirty="0">
                <a:solidFill>
                  <a:srgbClr val="000099"/>
                </a:solidFill>
              </a:rPr>
              <a:t>reply arrives</a:t>
            </a:r>
          </a:p>
          <a:p>
            <a:pPr>
              <a:lnSpc>
                <a:spcPct val="85000"/>
              </a:lnSpc>
            </a:pPr>
            <a:r>
              <a:rPr lang="en-US" altLang="en-US" sz="1800" dirty="0">
                <a:solidFill>
                  <a:srgbClr val="000099"/>
                </a:solidFill>
              </a:rPr>
              <a:t> </a:t>
            </a:r>
            <a:r>
              <a:rPr lang="en-US" altLang="en-US" sz="1800" dirty="0" err="1">
                <a:solidFill>
                  <a:srgbClr val="000099"/>
                </a:solidFill>
              </a:rPr>
              <a:t>dest</a:t>
            </a:r>
            <a:r>
              <a:rPr lang="en-US" altLang="en-US" sz="1800" dirty="0">
                <a:solidFill>
                  <a:srgbClr val="000099"/>
                </a:solidFill>
              </a:rPr>
              <a:t>. </a:t>
            </a:r>
            <a:r>
              <a:rPr lang="en-US" altLang="en-US" sz="1800" dirty="0" err="1">
                <a:solidFill>
                  <a:srgbClr val="000099"/>
                </a:solidFill>
              </a:rPr>
              <a:t>addr</a:t>
            </a:r>
            <a:r>
              <a:rPr lang="en-US" altLang="en-US" sz="1800" dirty="0">
                <a:solidFill>
                  <a:srgbClr val="000099"/>
                </a:solidFill>
              </a:rPr>
              <a:t>/port:</a:t>
            </a:r>
          </a:p>
          <a:p>
            <a:pPr>
              <a:lnSpc>
                <a:spcPct val="85000"/>
              </a:lnSpc>
            </a:pPr>
            <a:r>
              <a:rPr lang="en-US" altLang="en-US" sz="1800" dirty="0">
                <a:solidFill>
                  <a:srgbClr val="000099"/>
                </a:solidFill>
              </a:rPr>
              <a:t> 138.76.29.7, 5001</a:t>
            </a:r>
          </a:p>
        </p:txBody>
      </p:sp>
      <p:sp>
        <p:nvSpPr>
          <p:cNvPr id="233608" name="Text Box 136"/>
          <p:cNvSpPr txBox="1">
            <a:spLocks noChangeArrowheads="1"/>
          </p:cNvSpPr>
          <p:nvPr/>
        </p:nvSpPr>
        <p:spPr bwMode="auto">
          <a:xfrm>
            <a:off x="4741863" y="5759768"/>
            <a:ext cx="3867150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800" b="1" i="1" dirty="0">
                <a:solidFill>
                  <a:srgbClr val="CC0000"/>
                </a:solidFill>
              </a:rPr>
              <a:t>4:</a:t>
            </a:r>
            <a:r>
              <a:rPr lang="en-US" altLang="en-US" sz="1800" dirty="0">
                <a:solidFill>
                  <a:srgbClr val="FF0000"/>
                </a:solidFill>
              </a:rPr>
              <a:t> </a:t>
            </a:r>
            <a:r>
              <a:rPr lang="en-US" altLang="en-US" sz="1800" dirty="0">
                <a:solidFill>
                  <a:srgbClr val="000099"/>
                </a:solidFill>
              </a:rPr>
              <a:t>NAT router</a:t>
            </a:r>
          </a:p>
          <a:p>
            <a:pPr>
              <a:lnSpc>
                <a:spcPct val="85000"/>
              </a:lnSpc>
            </a:pPr>
            <a:r>
              <a:rPr lang="en-US" altLang="en-US" sz="1800" dirty="0">
                <a:solidFill>
                  <a:srgbClr val="000099"/>
                </a:solidFill>
              </a:rPr>
              <a:t>changes datagram</a:t>
            </a:r>
          </a:p>
          <a:p>
            <a:pPr>
              <a:lnSpc>
                <a:spcPct val="85000"/>
              </a:lnSpc>
            </a:pPr>
            <a:r>
              <a:rPr lang="en-US" altLang="en-US" sz="1800" dirty="0" err="1">
                <a:solidFill>
                  <a:srgbClr val="000099"/>
                </a:solidFill>
              </a:rPr>
              <a:t>dest</a:t>
            </a:r>
            <a:r>
              <a:rPr lang="en-US" altLang="en-US" sz="1800" dirty="0">
                <a:solidFill>
                  <a:srgbClr val="000099"/>
                </a:solidFill>
              </a:rPr>
              <a:t>. </a:t>
            </a:r>
            <a:r>
              <a:rPr lang="en-US" altLang="en-US" sz="1800" dirty="0" err="1">
                <a:solidFill>
                  <a:srgbClr val="000099"/>
                </a:solidFill>
              </a:rPr>
              <a:t>addr</a:t>
            </a:r>
            <a:r>
              <a:rPr lang="en-US" altLang="en-US" sz="1800" dirty="0">
                <a:solidFill>
                  <a:srgbClr val="000099"/>
                </a:solidFill>
              </a:rPr>
              <a:t>/port from</a:t>
            </a:r>
          </a:p>
          <a:p>
            <a:pPr>
              <a:lnSpc>
                <a:spcPct val="85000"/>
              </a:lnSpc>
            </a:pPr>
            <a:r>
              <a:rPr lang="en-US" altLang="en-US" sz="1800" dirty="0">
                <a:solidFill>
                  <a:srgbClr val="000099"/>
                </a:solidFill>
              </a:rPr>
              <a:t>138.76.29.7, 5001 to 10.0.0.1, 3345 </a:t>
            </a:r>
          </a:p>
          <a:p>
            <a:endParaRPr lang="en-US" altLang="en-US" sz="1800" dirty="0">
              <a:solidFill>
                <a:srgbClr val="000099"/>
              </a:solidFill>
            </a:endParaRPr>
          </a:p>
        </p:txBody>
      </p:sp>
      <p:sp>
        <p:nvSpPr>
          <p:cNvPr id="105500" name="Line 138"/>
          <p:cNvSpPr>
            <a:spLocks noChangeShapeType="1"/>
          </p:cNvSpPr>
          <p:nvPr/>
        </p:nvSpPr>
        <p:spPr bwMode="auto">
          <a:xfrm>
            <a:off x="1022350" y="5027930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9425" name="Rectangle 141"/>
          <p:cNvSpPr>
            <a:spLocks noGrp="1" noChangeArrowheads="1"/>
          </p:cNvSpPr>
          <p:nvPr>
            <p:ph type="title"/>
          </p:nvPr>
        </p:nvSpPr>
        <p:spPr>
          <a:xfrm>
            <a:off x="179388" y="11113"/>
            <a:ext cx="8964612" cy="2124391"/>
          </a:xfrm>
        </p:spPr>
        <p:txBody>
          <a:bodyPr/>
          <a:lstStyle/>
          <a:p>
            <a:pPr algn="l">
              <a:spcBef>
                <a:spcPts val="600"/>
              </a:spcBef>
              <a:spcAft>
                <a:spcPts val="300"/>
              </a:spcAft>
              <a:defRPr/>
            </a:pPr>
            <a:r>
              <a:rPr lang="en-US" sz="2800" b="1" dirty="0">
                <a:cs typeface="+mj-cs"/>
              </a:rPr>
              <a:t>Illustration of How NAT Works</a:t>
            </a:r>
            <a:r>
              <a:rPr lang="en-US" sz="2800" dirty="0">
                <a:cs typeface="+mj-cs"/>
              </a:rPr>
              <a:t>: </a:t>
            </a:r>
            <a:br>
              <a:rPr lang="en-US" sz="2400" dirty="0">
                <a:cs typeface="+mj-cs"/>
              </a:rPr>
            </a:br>
            <a:r>
              <a:rPr lang="en-US" sz="2400" dirty="0">
                <a:cs typeface="+mj-cs"/>
              </a:rPr>
              <a:t>A browser at local host 10.0.0.1 wants to access a Web server</a:t>
            </a:r>
            <a:br>
              <a:rPr lang="en-US" sz="2400" dirty="0">
                <a:cs typeface="+mj-cs"/>
              </a:rPr>
            </a:br>
            <a:r>
              <a:rPr lang="en-US" sz="2400" b="1" dirty="0">
                <a:solidFill>
                  <a:schemeClr val="tx1"/>
                </a:solidFill>
                <a:cs typeface="+mj-cs"/>
              </a:rPr>
              <a:t>Steps 1 &amp; 2: outgoing HTTP request from </a:t>
            </a:r>
            <a:r>
              <a:rPr lang="en-US" sz="2400" b="1" dirty="0">
                <a:solidFill>
                  <a:schemeClr val="tx1"/>
                </a:solidFill>
              </a:rPr>
              <a:t>10.0.0.1</a:t>
            </a:r>
            <a:br>
              <a:rPr lang="en-US" sz="2400" b="1" dirty="0">
                <a:solidFill>
                  <a:schemeClr val="tx1"/>
                </a:solidFill>
                <a:cs typeface="+mj-cs"/>
              </a:rPr>
            </a:br>
            <a:r>
              <a:rPr lang="en-US" sz="2400" b="1" dirty="0">
                <a:solidFill>
                  <a:schemeClr val="tx1"/>
                </a:solidFill>
                <a:cs typeface="+mj-cs"/>
              </a:rPr>
              <a:t>Steps 3 &amp; 4: incoming HTTP response to </a:t>
            </a:r>
            <a:r>
              <a:rPr lang="en-US" sz="2400" b="1" dirty="0">
                <a:solidFill>
                  <a:schemeClr val="tx1"/>
                </a:solidFill>
              </a:rPr>
              <a:t>10.0.0.1</a:t>
            </a:r>
            <a:endParaRPr lang="en-US" sz="2400" b="1" dirty="0">
              <a:solidFill>
                <a:schemeClr val="tx1"/>
              </a:solidFill>
              <a:cs typeface="+mj-cs"/>
            </a:endParaRPr>
          </a:p>
        </p:txBody>
      </p:sp>
      <p:grpSp>
        <p:nvGrpSpPr>
          <p:cNvPr id="105503" name="Group 143"/>
          <p:cNvGrpSpPr>
            <a:grpSpLocks/>
          </p:cNvGrpSpPr>
          <p:nvPr/>
        </p:nvGrpSpPr>
        <p:grpSpPr bwMode="auto">
          <a:xfrm>
            <a:off x="4035425" y="4850130"/>
            <a:ext cx="587375" cy="323850"/>
            <a:chOff x="4396" y="1245"/>
            <a:chExt cx="672" cy="248"/>
          </a:xfrm>
        </p:grpSpPr>
        <p:sp>
          <p:nvSpPr>
            <p:cNvPr id="105517" name="Oval 407"/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05518" name="Rectangle 410"/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  <a:cs typeface="Arial" pitchFamily="34" charset="0"/>
              </a:endParaRPr>
            </a:p>
          </p:txBody>
        </p:sp>
        <p:sp>
          <p:nvSpPr>
            <p:cNvPr id="105519" name="Oval 411"/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  <a:cs typeface="Arial" pitchFamily="34" charset="0"/>
              </a:endParaRPr>
            </a:p>
          </p:txBody>
        </p:sp>
        <p:grpSp>
          <p:nvGrpSpPr>
            <p:cNvPr id="105520" name="Group 147"/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05523" name="Freeform 14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24" name="Freeform 14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521" name="Line 150"/>
            <p:cNvSpPr>
              <a:spLocks noChangeShapeType="1"/>
            </p:cNvSpPr>
            <p:nvPr/>
          </p:nvSpPr>
          <p:spPr bwMode="auto">
            <a:xfrm>
              <a:off x="4400" y="1322"/>
              <a:ext cx="0" cy="1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522" name="Line 151"/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5504" name="Group 156"/>
          <p:cNvGrpSpPr>
            <a:grpSpLocks/>
          </p:cNvGrpSpPr>
          <p:nvPr/>
        </p:nvGrpSpPr>
        <p:grpSpPr bwMode="auto">
          <a:xfrm flipH="1">
            <a:off x="7529513" y="4065905"/>
            <a:ext cx="641350" cy="558800"/>
            <a:chOff x="-44" y="1473"/>
            <a:chExt cx="981" cy="1105"/>
          </a:xfrm>
        </p:grpSpPr>
        <p:pic>
          <p:nvPicPr>
            <p:cNvPr id="105515" name="Picture 15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516" name="Freeform 15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5505" name="Group 159"/>
          <p:cNvGrpSpPr>
            <a:grpSpLocks/>
          </p:cNvGrpSpPr>
          <p:nvPr/>
        </p:nvGrpSpPr>
        <p:grpSpPr bwMode="auto">
          <a:xfrm flipH="1">
            <a:off x="7540625" y="4808855"/>
            <a:ext cx="641350" cy="558800"/>
            <a:chOff x="-44" y="1473"/>
            <a:chExt cx="981" cy="1105"/>
          </a:xfrm>
        </p:grpSpPr>
        <p:pic>
          <p:nvPicPr>
            <p:cNvPr id="105513" name="Picture 160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514" name="Freeform 16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5506" name="Group 162"/>
          <p:cNvGrpSpPr>
            <a:grpSpLocks/>
          </p:cNvGrpSpPr>
          <p:nvPr/>
        </p:nvGrpSpPr>
        <p:grpSpPr bwMode="auto">
          <a:xfrm flipH="1">
            <a:off x="7548563" y="5562918"/>
            <a:ext cx="641350" cy="558800"/>
            <a:chOff x="-44" y="1473"/>
            <a:chExt cx="981" cy="1105"/>
          </a:xfrm>
        </p:grpSpPr>
        <p:pic>
          <p:nvPicPr>
            <p:cNvPr id="105511" name="Picture 163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5512" name="Freeform 16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05507" name="Line 32"/>
          <p:cNvSpPr>
            <a:spLocks noChangeShapeType="1"/>
          </p:cNvSpPr>
          <p:nvPr/>
        </p:nvSpPr>
        <p:spPr bwMode="auto">
          <a:xfrm>
            <a:off x="7386638" y="4993005"/>
            <a:ext cx="219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550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613" y="7229793"/>
            <a:ext cx="561975" cy="2730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4-</a:t>
            </a:r>
            <a:fld id="{1CFE0B5D-E699-4AB2-B477-AB714D6F0EE5}" type="slidenum">
              <a:rPr lang="en-US" altLang="en-US" sz="1200">
                <a:latin typeface="Tahoma" pitchFamily="34" charset="0"/>
              </a:rPr>
              <a:pPr/>
              <a:t>25</a:t>
            </a:fld>
            <a:endParaRPr lang="en-US" altLang="en-US" sz="1200">
              <a:latin typeface="Tahoma" pitchFamily="34" charset="0"/>
            </a:endParaRPr>
          </a:p>
        </p:txBody>
      </p:sp>
      <p:pic>
        <p:nvPicPr>
          <p:cNvPr id="1026" name="Picture 2" descr="Pattern Design Logo Internet. Vector Illustration Of Icon Royalty Free  Cliparts, Vectors, And Stock Illustration. Image 67326089.">
            <a:extLst>
              <a:ext uri="{FF2B5EF4-FFF2-40B4-BE49-F238E27FC236}">
                <a16:creationId xmlns:a16="http://schemas.microsoft.com/office/drawing/2014/main" id="{E5EA6115-0B89-49B3-BA5A-C199BDC1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3" y="4436446"/>
            <a:ext cx="1231196" cy="123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47780D0-3815-0949-31EC-272F21EADFF6}"/>
                  </a:ext>
                </a:extLst>
              </p14:cNvPr>
              <p14:cNvContentPartPr/>
              <p14:nvPr/>
            </p14:nvContentPartPr>
            <p14:xfrm>
              <a:off x="3395160" y="2419560"/>
              <a:ext cx="5739480" cy="450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47780D0-3815-0949-31EC-272F21EADF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5800" y="2410200"/>
                <a:ext cx="5758200" cy="45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FD78FF2-61B9-FE28-3D75-DEF13B5A05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120" y="2005560"/>
              <a:ext cx="8642880" cy="3803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FD78FF2-61B9-FE28-3D75-DEF13B5A05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760" y="1996200"/>
                <a:ext cx="8661600" cy="38217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E68DACA-9B30-EEB7-8B8C-58BB22E86C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3085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408"/>
    </mc:Choice>
    <mc:Fallback>
      <p:transition spd="slow" advTm="670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33533" grpId="0"/>
      <p:bldP spid="233603" grpId="0"/>
      <p:bldP spid="23360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85"/>
            <a:ext cx="9144000" cy="804782"/>
          </a:xfrm>
        </p:spPr>
        <p:txBody>
          <a:bodyPr/>
          <a:lstStyle/>
          <a:p>
            <a:r>
              <a:rPr lang="en-US" dirty="0"/>
              <a:t>Internet Control Protocols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094" y="1085850"/>
            <a:ext cx="8978629" cy="5541494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IP</a:t>
            </a:r>
            <a:r>
              <a:rPr lang="en-US" sz="2800" dirty="0"/>
              <a:t> has three deficiencies−</a:t>
            </a:r>
          </a:p>
          <a:p>
            <a:pPr marL="971550" lvl="1" indent="-514350"/>
            <a:r>
              <a:rPr lang="en-US" sz="2800" dirty="0"/>
              <a:t>Lack of Error Control</a:t>
            </a:r>
          </a:p>
          <a:p>
            <a:pPr marL="971550" lvl="1" indent="-514350"/>
            <a:r>
              <a:rPr lang="en-US" sz="2800" dirty="0"/>
              <a:t>Lack of assistance mechanisms</a:t>
            </a:r>
          </a:p>
          <a:p>
            <a:pPr marL="971550" lvl="1" indent="-514350"/>
            <a:r>
              <a:rPr lang="en-US" sz="2800" dirty="0"/>
              <a:t>A structure is not available for queries between hosts and the network management server</a:t>
            </a:r>
          </a:p>
          <a:p>
            <a:pPr marL="1771650" lvl="4" indent="-514350"/>
            <a:endParaRPr lang="en-US" sz="2000" dirty="0"/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IP</a:t>
            </a:r>
            <a:r>
              <a:rPr lang="en-US" sz="2800" dirty="0"/>
              <a:t> cannot work alone. It works with the help of several Internet control protocols such as:</a:t>
            </a:r>
          </a:p>
          <a:p>
            <a:pPr lvl="2"/>
            <a:r>
              <a:rPr lang="en-US" sz="2800" b="1" u="sng" dirty="0"/>
              <a:t>DHCP</a:t>
            </a:r>
            <a:r>
              <a:rPr lang="en-US" sz="2800" dirty="0"/>
              <a:t> (layer 5)</a:t>
            </a:r>
          </a:p>
          <a:p>
            <a:pPr lvl="2"/>
            <a:r>
              <a:rPr lang="en-US" sz="2800" b="1" u="sng" dirty="0"/>
              <a:t>ICMP</a:t>
            </a:r>
            <a:r>
              <a:rPr lang="en-US" sz="2800" dirty="0"/>
              <a:t> (layer 3) </a:t>
            </a:r>
          </a:p>
          <a:p>
            <a:pPr lvl="2"/>
            <a:r>
              <a:rPr lang="en-US" sz="2800" b="1" u="sng" dirty="0"/>
              <a:t>ARP</a:t>
            </a:r>
            <a:r>
              <a:rPr lang="en-US" sz="2800" dirty="0"/>
              <a:t> (layer 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2EDDED5-D36C-55D8-1C2B-E48CFA183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01"/>
    </mc:Choice>
    <mc:Fallback>
      <p:transition spd="slow" advTm="58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85"/>
            <a:ext cx="9144000" cy="804782"/>
          </a:xfrm>
        </p:spPr>
        <p:txBody>
          <a:bodyPr/>
          <a:lstStyle/>
          <a:p>
            <a:r>
              <a:rPr lang="en-US" dirty="0"/>
              <a:t>DHCP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094" y="941998"/>
            <a:ext cx="8978629" cy="5745882"/>
          </a:xfrm>
        </p:spPr>
        <p:txBody>
          <a:bodyPr/>
          <a:lstStyle/>
          <a:p>
            <a:pPr lvl="1"/>
            <a:r>
              <a:rPr lang="en-US" sz="2800" b="1" u="sng" dirty="0"/>
              <a:t>DHCP</a:t>
            </a:r>
            <a:r>
              <a:rPr lang="en-US" sz="2800" dirty="0"/>
              <a:t> (layer 5) dynamically assigns an IP address to a host</a:t>
            </a:r>
          </a:p>
          <a:p>
            <a:pPr lvl="2">
              <a:spcBef>
                <a:spcPts val="600"/>
              </a:spcBef>
            </a:pPr>
            <a:r>
              <a:rPr lang="en-US" sz="2800" dirty="0"/>
              <a:t>Allows a host started by automatically configuring it</a:t>
            </a:r>
          </a:p>
          <a:p>
            <a:pPr lvl="2">
              <a:spcBef>
                <a:spcPts val="600"/>
              </a:spcBef>
            </a:pPr>
            <a:r>
              <a:rPr lang="en-US" sz="2800" dirty="0"/>
              <a:t>A host sends a request to the DHCP server, which grants a leased IP dynamically</a:t>
            </a:r>
          </a:p>
          <a:p>
            <a:pPr lvl="2">
              <a:spcBef>
                <a:spcPts val="600"/>
              </a:spcBef>
            </a:pPr>
            <a:r>
              <a:rPr lang="en-US" sz="2800" dirty="0"/>
              <a:t>A big advantage of using DHCP is the ability to join a network and receive an IP without knowing detail about it</a:t>
            </a:r>
          </a:p>
          <a:p>
            <a:pPr lvl="3">
              <a:spcBef>
                <a:spcPts val="600"/>
              </a:spcBef>
            </a:pPr>
            <a:r>
              <a:rPr lang="en-US" sz="2800" dirty="0"/>
              <a:t>E.g., in a coffee shop, with DHCP enabled on your computer, you can go online automatically</a:t>
            </a:r>
          </a:p>
          <a:p>
            <a:pPr lvl="2">
              <a:spcBef>
                <a:spcPts val="600"/>
              </a:spcBef>
            </a:pPr>
            <a:r>
              <a:rPr lang="en-US" sz="2400" b="1" i="0" dirty="0">
                <a:solidFill>
                  <a:srgbClr val="3333CC"/>
                </a:solidFill>
                <a:effectLst/>
                <a:latin typeface="Verdana" panose="020B0604030504040204" pitchFamily="34" charset="0"/>
                <a:hlinkClick r:id="rId5"/>
              </a:rPr>
              <a:t>Details about how DHCP works?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1324A37-0023-F849-380C-1E629548FB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9466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20"/>
    </mc:Choice>
    <mc:Fallback>
      <p:transition spd="slow" advTm="2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85"/>
            <a:ext cx="9144000" cy="804782"/>
          </a:xfrm>
        </p:spPr>
        <p:txBody>
          <a:bodyPr/>
          <a:lstStyle/>
          <a:p>
            <a:r>
              <a:rPr lang="en-US" dirty="0"/>
              <a:t>ICMP (Internet Control Message Protocol)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31569"/>
            <a:ext cx="9144000" cy="5697245"/>
          </a:xfrm>
        </p:spPr>
        <p:txBody>
          <a:bodyPr/>
          <a:lstStyle/>
          <a:p>
            <a:pPr lvl="1"/>
            <a:r>
              <a:rPr lang="en-US" sz="3000" dirty="0"/>
              <a:t>Implemented at layer 3 to </a:t>
            </a:r>
          </a:p>
          <a:p>
            <a:pPr lvl="2"/>
            <a:r>
              <a:rPr lang="en-US" sz="3000" dirty="0"/>
              <a:t>troubleshoot a network, and </a:t>
            </a:r>
          </a:p>
          <a:p>
            <a:pPr lvl="2"/>
            <a:r>
              <a:rPr lang="en-US" sz="3000" dirty="0"/>
              <a:t>report some error messages for packet communication</a:t>
            </a:r>
          </a:p>
          <a:p>
            <a:pPr lvl="1"/>
            <a:r>
              <a:rPr lang="en-US" sz="3000" dirty="0"/>
              <a:t>Created to compensate for IP’s deficiencies</a:t>
            </a:r>
          </a:p>
          <a:p>
            <a:pPr lvl="1"/>
            <a:r>
              <a:rPr lang="en-US" sz="3000" dirty="0"/>
              <a:t>Implementation required for TCP/IP networks</a:t>
            </a:r>
          </a:p>
          <a:p>
            <a:pPr lvl="1"/>
            <a:r>
              <a:rPr lang="en-US" sz="3000" dirty="0"/>
              <a:t>ICMP-related command tools</a:t>
            </a:r>
          </a:p>
          <a:p>
            <a:pPr lvl="2"/>
            <a:r>
              <a:rPr lang="en-US" sz="3000" b="1" dirty="0"/>
              <a:t>ping</a:t>
            </a:r>
            <a:r>
              <a:rPr lang="en-US" sz="3000" dirty="0"/>
              <a:t> (test the reachability of a host)</a:t>
            </a:r>
          </a:p>
          <a:p>
            <a:pPr lvl="2"/>
            <a:r>
              <a:rPr lang="en-US" sz="3000" b="1" dirty="0"/>
              <a:t>traceroute</a:t>
            </a:r>
            <a:r>
              <a:rPr lang="en-US" sz="3000" dirty="0"/>
              <a:t> or </a:t>
            </a:r>
            <a:r>
              <a:rPr lang="en-US" sz="3000" b="1" dirty="0" err="1"/>
              <a:t>tracert</a:t>
            </a:r>
            <a:r>
              <a:rPr lang="en-US" sz="3000" dirty="0"/>
              <a:t> (</a:t>
            </a:r>
            <a:r>
              <a:rPr lang="en-US" sz="3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display possible routes and measure transit delays of packets</a:t>
            </a:r>
            <a:r>
              <a:rPr lang="en-US" sz="300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F75B86F-2893-DAD1-717D-C9DC32104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025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817"/>
    </mc:Choice>
    <mc:Fallback>
      <p:transition spd="slow" advTm="98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85"/>
            <a:ext cx="9144000" cy="804782"/>
          </a:xfrm>
        </p:spPr>
        <p:txBody>
          <a:bodyPr/>
          <a:lstStyle/>
          <a:p>
            <a:r>
              <a:rPr lang="en-US" dirty="0"/>
              <a:t>Output of traceroute or </a:t>
            </a:r>
            <a:r>
              <a:rPr lang="en-US" dirty="0" err="1"/>
              <a:t>tracert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941997"/>
            <a:ext cx="9046723" cy="5886818"/>
          </a:xfrm>
        </p:spPr>
        <p:txBody>
          <a:bodyPr/>
          <a:lstStyle/>
          <a:p>
            <a:pPr lvl="1"/>
            <a:r>
              <a:rPr lang="en-US" sz="3200" dirty="0"/>
              <a:t>Run the following command on Windows:</a:t>
            </a:r>
          </a:p>
          <a:p>
            <a:pPr marL="0" lvl="1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&gt;</a:t>
            </a:r>
            <a:r>
              <a:rPr lang="en-US" sz="3200" b="1" dirty="0" err="1">
                <a:solidFill>
                  <a:srgbClr val="FF0000"/>
                </a:solidFill>
              </a:rPr>
              <a:t>tracert</a:t>
            </a:r>
            <a:r>
              <a:rPr lang="en-US" sz="3200" b="1" dirty="0">
                <a:solidFill>
                  <a:srgbClr val="FF0000"/>
                </a:solidFill>
              </a:rPr>
              <a:t>  -d  8.8.8.8</a:t>
            </a:r>
          </a:p>
          <a:p>
            <a:pPr marL="0" lvl="1" indent="0">
              <a:buNone/>
            </a:pPr>
            <a:r>
              <a:rPr lang="en-US" sz="1200" dirty="0"/>
              <a:t> </a:t>
            </a:r>
          </a:p>
          <a:p>
            <a:pPr lvl="1"/>
            <a:r>
              <a:rPr lang="en-US" sz="3200" dirty="0"/>
              <a:t>Column 1: Hop #</a:t>
            </a:r>
          </a:p>
          <a:p>
            <a:pPr lvl="1"/>
            <a:r>
              <a:rPr lang="en-US" sz="3200" dirty="0"/>
              <a:t>Columns 2, 3 and 4: the RTT Columns </a:t>
            </a:r>
          </a:p>
          <a:p>
            <a:pPr lvl="2"/>
            <a:r>
              <a:rPr lang="en-US" sz="3200" dirty="0"/>
              <a:t>display the round-trip time (RTT) for your packet to reach the destination host and return to the source host</a:t>
            </a:r>
          </a:p>
          <a:p>
            <a:pPr lvl="2"/>
            <a:r>
              <a:rPr lang="en-US" sz="3200" dirty="0"/>
              <a:t>There are three columns because the traceroute sends three separate signal packets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E758FD6-C0CE-9484-F1AF-48D702C0E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3976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83"/>
    </mc:Choice>
    <mc:Fallback>
      <p:transition spd="slow" advTm="52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Layer on the Internet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170122" y="1414130"/>
            <a:ext cx="8526204" cy="4742121"/>
          </a:xfrm>
        </p:spPr>
        <p:txBody>
          <a:bodyPr/>
          <a:lstStyle/>
          <a:p>
            <a:pPr lvl="1"/>
            <a:r>
              <a:rPr lang="it-IT" sz="2800" dirty="0"/>
              <a:t>IP Version 4 </a:t>
            </a:r>
            <a:r>
              <a:rPr lang="en-US" sz="2800" dirty="0">
                <a:solidFill>
                  <a:srgbClr val="0000FF"/>
                </a:solidFill>
              </a:rPr>
              <a:t>»</a:t>
            </a:r>
            <a:endParaRPr lang="it-IT" sz="2800" dirty="0"/>
          </a:p>
          <a:p>
            <a:pPr lvl="1"/>
            <a:r>
              <a:rPr lang="en-US" sz="2800" dirty="0"/>
              <a:t>IPv4 Addresses</a:t>
            </a:r>
            <a:r>
              <a:rPr lang="en-US" sz="2800" dirty="0">
                <a:solidFill>
                  <a:srgbClr val="0000FF"/>
                </a:solidFill>
              </a:rPr>
              <a:t> »</a:t>
            </a:r>
            <a:r>
              <a:rPr lang="en-US" sz="2800" dirty="0"/>
              <a:t> </a:t>
            </a:r>
          </a:p>
          <a:p>
            <a:pPr lvl="1"/>
            <a:r>
              <a:rPr lang="en-US" sz="2800" dirty="0"/>
              <a:t>Internet Control Protocols </a:t>
            </a:r>
            <a:r>
              <a:rPr lang="en-US" sz="2800" dirty="0">
                <a:solidFill>
                  <a:srgbClr val="0000FF"/>
                </a:solidFill>
              </a:rPr>
              <a:t>»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39C731-3871-6A74-704D-B6584C96B7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95"/>
    </mc:Choice>
    <mc:Fallback>
      <p:transition spd="slow" advTm="36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28171"/>
          </a:xfrm>
        </p:spPr>
        <p:txBody>
          <a:bodyPr/>
          <a:lstStyle/>
          <a:p>
            <a:r>
              <a:rPr lang="en-US" dirty="0"/>
              <a:t>ICMP Message Types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209319" y="1024568"/>
            <a:ext cx="8759625" cy="4643385"/>
          </a:xfrm>
        </p:spPr>
        <p:txBody>
          <a:bodyPr/>
          <a:lstStyle/>
          <a:p>
            <a:r>
              <a:rPr lang="en-US" sz="2800" dirty="0"/>
              <a:t>The table below shows some ICMP message types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581" y="2131764"/>
            <a:ext cx="9037100" cy="399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2B28B5-E78F-43C7-8632-E336C5B948B6}"/>
                  </a:ext>
                </a:extLst>
              </p14:cNvPr>
              <p14:cNvContentPartPr/>
              <p14:nvPr/>
            </p14:nvContentPartPr>
            <p14:xfrm>
              <a:off x="-101520" y="3156120"/>
              <a:ext cx="3524400" cy="48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2B28B5-E78F-43C7-8632-E336C5B948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10880" y="3146760"/>
                <a:ext cx="354312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4319B5-C133-DE0A-4A10-90ABF823429E}"/>
                  </a:ext>
                </a:extLst>
              </p14:cNvPr>
              <p14:cNvContentPartPr/>
              <p14:nvPr/>
            </p14:nvContentPartPr>
            <p14:xfrm>
              <a:off x="247680" y="2685960"/>
              <a:ext cx="3505680" cy="44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4319B5-C133-DE0A-4A10-90ABF82342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320" y="2676600"/>
                <a:ext cx="3524400" cy="463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3E72010-6B1E-A543-C8B8-FE63CD544E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43"/>
    </mc:Choice>
    <mc:Fallback>
      <p:transition spd="slow" advTm="28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84"/>
            <a:ext cx="9144000" cy="1090955"/>
          </a:xfrm>
        </p:spPr>
        <p:txBody>
          <a:bodyPr/>
          <a:lstStyle/>
          <a:p>
            <a:r>
              <a:rPr lang="en-US" dirty="0"/>
              <a:t>A Discussion Question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03021"/>
            <a:ext cx="9144000" cy="5525794"/>
          </a:xfrm>
        </p:spPr>
        <p:txBody>
          <a:bodyPr/>
          <a:lstStyle/>
          <a:p>
            <a:pPr lvl="1"/>
            <a:r>
              <a:rPr lang="en-US" sz="3200" dirty="0"/>
              <a:t>ICMP should be disenabled in mission-critical servers. </a:t>
            </a:r>
            <a:r>
              <a:rPr lang="en-US" sz="3200" b="1" u="sng" dirty="0"/>
              <a:t>Why</a:t>
            </a:r>
            <a:r>
              <a:rPr lang="en-US" sz="3200" b="1" dirty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BA37E13-F919-F19F-8DD7-3DC1BD9AB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853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62"/>
    </mc:Choice>
    <mc:Fallback>
      <p:transition spd="slow" advTm="102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85"/>
            <a:ext cx="9144000" cy="804782"/>
          </a:xfrm>
        </p:spPr>
        <p:txBody>
          <a:bodyPr/>
          <a:lstStyle/>
          <a:p>
            <a:r>
              <a:rPr lang="en-US" b="1" dirty="0"/>
              <a:t>ARP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941997"/>
            <a:ext cx="9113178" cy="5801703"/>
          </a:xfrm>
        </p:spPr>
        <p:txBody>
          <a:bodyPr/>
          <a:lstStyle/>
          <a:p>
            <a:pPr marL="0" lvl="1" indent="0">
              <a:buNone/>
            </a:pPr>
            <a:r>
              <a:rPr lang="en-US" sz="3000" b="1" u="sng" dirty="0"/>
              <a:t>ARP</a:t>
            </a:r>
            <a:r>
              <a:rPr lang="en-US" sz="3000" dirty="0"/>
              <a:t> (layer 2) finds Mac address for a given IP address</a:t>
            </a:r>
          </a:p>
          <a:p>
            <a:pPr lvl="1"/>
            <a:r>
              <a:rPr lang="en-US" sz="3000" dirty="0"/>
              <a:t>Needed at Layer 2, a part of Layer 2 header info</a:t>
            </a:r>
          </a:p>
          <a:p>
            <a:pPr lvl="1"/>
            <a:r>
              <a:rPr lang="en-US" sz="3000" dirty="0"/>
              <a:t>Used to find the Mac address for the given destination IP address</a:t>
            </a:r>
          </a:p>
          <a:p>
            <a:pPr lvl="1"/>
            <a:r>
              <a:rPr lang="en-US" sz="3000" dirty="0"/>
              <a:t>Needed so that a layer 3 packet can be correctly addressed when they are encapsulated as a layer 2 frame</a:t>
            </a:r>
          </a:p>
          <a:p>
            <a:pPr lvl="1"/>
            <a:r>
              <a:rPr lang="en-US" sz="3000" dirty="0"/>
              <a:t>Each host maintains an </a:t>
            </a:r>
            <a:r>
              <a:rPr lang="en-US" sz="3000" b="1" dirty="0"/>
              <a:t>ARP cache table</a:t>
            </a:r>
          </a:p>
          <a:p>
            <a:pPr lvl="2"/>
            <a:r>
              <a:rPr lang="en-US" sz="2800" dirty="0"/>
              <a:t>a table of ARP entries created and stored when an IP address is resolved to an MAC address</a:t>
            </a:r>
          </a:p>
          <a:p>
            <a:pPr>
              <a:spcBef>
                <a:spcPts val="600"/>
              </a:spcBef>
            </a:pP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77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44223"/>
            <a:ext cx="8763000" cy="675260"/>
          </a:xfrm>
        </p:spPr>
        <p:txBody>
          <a:bodyPr>
            <a:normAutofit/>
          </a:bodyPr>
          <a:lstStyle/>
          <a:p>
            <a:r>
              <a:rPr lang="en-US" b="1" dirty="0"/>
              <a:t>When is ARP needed?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253AF36-3F37-4FF1-B5B9-17AB5073D0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90613"/>
            <a:ext cx="8341992" cy="566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511A64-F99E-64B0-86D9-C5018CC76332}"/>
                  </a:ext>
                </a:extLst>
              </p14:cNvPr>
              <p14:cNvContentPartPr/>
              <p14:nvPr/>
            </p14:nvContentPartPr>
            <p14:xfrm>
              <a:off x="204120" y="3190680"/>
              <a:ext cx="627840" cy="241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511A64-F99E-64B0-86D9-C5018CC763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760" y="3181320"/>
                <a:ext cx="646560" cy="243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757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38896" y="1143000"/>
            <a:ext cx="8854792" cy="5596003"/>
          </a:xfrm>
        </p:spPr>
        <p:txBody>
          <a:bodyPr/>
          <a:lstStyle/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What is the minimum length of an IPv4 header?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What is stored in each of the following fields in an IPv4 header? (a) the total length; (b) TTL; (c) MF; (d) Protocol.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What is the benefit of having an "options" field in an IPv4 header?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What is the network prefix length of the IP address 18.0.31.0/24?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What is the host address length of the IP address 18.0.31.0/24?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What are the benefits of the hierarchical design of IP addresses?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What is NAT used for? Explain how NAT works using an example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What are the commonly used Internet control protocols that works with the IP protocol? Describe each of them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If the TTL value of a packet becomes 0, what happens to the packet? What type of ICMP message will be sent back to the sender?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63858" y="6374378"/>
            <a:ext cx="553995" cy="457200"/>
          </a:xfrm>
        </p:spPr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F78473-44EF-4E69-90FE-372E45836BF9}"/>
                  </a:ext>
                </a:extLst>
              </p14:cNvPr>
              <p14:cNvContentPartPr/>
              <p14:nvPr/>
            </p14:nvContentPartPr>
            <p14:xfrm>
              <a:off x="6985080" y="2946240"/>
              <a:ext cx="1860840" cy="451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F78473-44EF-4E69-90FE-372E45836B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5720" y="2936880"/>
                <a:ext cx="1879560" cy="47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2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3116"/>
            <a:ext cx="9144000" cy="675260"/>
          </a:xfrm>
        </p:spPr>
        <p:txBody>
          <a:bodyPr/>
          <a:lstStyle/>
          <a:p>
            <a:r>
              <a:rPr lang="en-US" dirty="0"/>
              <a:t>Sender adds a header at each layer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253AF36-3F37-4FF1-B5B9-17AB5073D0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90613"/>
            <a:ext cx="8341992" cy="566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511A64-F99E-64B0-86D9-C5018CC76332}"/>
                  </a:ext>
                </a:extLst>
              </p14:cNvPr>
              <p14:cNvContentPartPr/>
              <p14:nvPr/>
            </p14:nvContentPartPr>
            <p14:xfrm>
              <a:off x="204120" y="3190680"/>
              <a:ext cx="627840" cy="241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511A64-F99E-64B0-86D9-C5018CC763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760" y="3181320"/>
                <a:ext cx="646560" cy="24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F37D7D-A001-7AB3-9B1D-3B1774F7F75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7000" y="4200120"/>
              <a:ext cx="3565440" cy="965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F37D7D-A001-7AB3-9B1D-3B1774F7F7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7640" y="4190760"/>
                <a:ext cx="3584160" cy="983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4021DF9-7974-36C0-BC99-6C6474BB5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257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976"/>
    </mc:Choice>
    <mc:Fallback>
      <p:transition spd="slow" advTm="166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0011"/>
            <a:ext cx="9144000" cy="675260"/>
          </a:xfrm>
        </p:spPr>
        <p:txBody>
          <a:bodyPr/>
          <a:lstStyle/>
          <a:p>
            <a:r>
              <a:rPr lang="en-US" dirty="0"/>
              <a:t>Receiver removes a header at each layer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253AF36-3F37-4FF1-B5B9-17AB5073D0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90613"/>
            <a:ext cx="8341992" cy="566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6511A64-F99E-64B0-86D9-C5018CC76332}"/>
                  </a:ext>
                </a:extLst>
              </p14:cNvPr>
              <p14:cNvContentPartPr/>
              <p14:nvPr/>
            </p14:nvContentPartPr>
            <p14:xfrm>
              <a:off x="204120" y="3190680"/>
              <a:ext cx="627840" cy="2412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6511A64-F99E-64B0-86D9-C5018CC7633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760" y="3181320"/>
                <a:ext cx="646560" cy="2431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73B585-8FB2-9D95-38F9-3D10EB83F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069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59"/>
    </mc:Choice>
    <mc:Fallback>
      <p:transition spd="slow" advTm="54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23290" y="947451"/>
            <a:ext cx="9041030" cy="4988047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IPv4 header </a:t>
            </a:r>
            <a:r>
              <a:rPr lang="en-US" dirty="0"/>
              <a:t>has a </a:t>
            </a:r>
            <a:r>
              <a:rPr lang="en-US" b="1" dirty="0"/>
              <a:t>fixed part (20 bytes) </a:t>
            </a:r>
            <a:r>
              <a:rPr lang="en-US" dirty="0"/>
              <a:t>and an </a:t>
            </a:r>
            <a:r>
              <a:rPr lang="en-US" b="1" dirty="0"/>
              <a:t>optional part (</a:t>
            </a:r>
            <a:r>
              <a:rPr lang="en-US" dirty="0"/>
              <a:t>with variable length up to </a:t>
            </a:r>
            <a:r>
              <a:rPr lang="en-US" b="1" dirty="0"/>
              <a:t>40 bytes)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Minimum size: 20 bytes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Maximum size: 60 bytes</a:t>
            </a:r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709" y="2581835"/>
            <a:ext cx="8887364" cy="427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6394277-1D15-45DD-A552-A32C139142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6735"/>
          </a:xfrm>
        </p:spPr>
        <p:txBody>
          <a:bodyPr/>
          <a:lstStyle/>
          <a:p>
            <a:r>
              <a:rPr lang="en-US" dirty="0"/>
              <a:t>IPv4 Header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CC289C9-B70E-410D-9D7E-CB5D37669D09}"/>
              </a:ext>
            </a:extLst>
          </p:cNvPr>
          <p:cNvSpPr/>
          <p:nvPr/>
        </p:nvSpPr>
        <p:spPr bwMode="auto">
          <a:xfrm>
            <a:off x="-157120" y="3595756"/>
            <a:ext cx="433182" cy="2134506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6CCF82C-514A-4D7C-B447-67952B876444}"/>
              </a:ext>
            </a:extLst>
          </p:cNvPr>
          <p:cNvSpPr/>
          <p:nvPr/>
        </p:nvSpPr>
        <p:spPr bwMode="auto">
          <a:xfrm>
            <a:off x="-164612" y="5744400"/>
            <a:ext cx="433182" cy="886160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E127C1F-73C2-DE63-C6A5-E49AB38D200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56840" y="2611080"/>
              <a:ext cx="945720" cy="577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E127C1F-73C2-DE63-C6A5-E49AB38D20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7480" y="2601720"/>
                <a:ext cx="964440" cy="596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4204A24-D5B1-B589-98F2-3E0D9A1C8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775"/>
    </mc:Choice>
    <mc:Fallback>
      <p:transition spd="slow" advTm="205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54235" y="856735"/>
            <a:ext cx="8857562" cy="573135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0000"/>
                </a:solidFill>
              </a:rPr>
              <a:t>Version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0000"/>
                </a:solidFill>
              </a:rPr>
              <a:t>IHL</a:t>
            </a:r>
            <a:r>
              <a:rPr lang="en-US" sz="2600" dirty="0"/>
              <a:t> – </a:t>
            </a:r>
            <a:r>
              <a:rPr lang="en-US" sz="2600" b="1" dirty="0">
                <a:solidFill>
                  <a:srgbClr val="FF0000"/>
                </a:solidFill>
              </a:rPr>
              <a:t>I</a:t>
            </a:r>
            <a:r>
              <a:rPr lang="en-US" sz="2600" dirty="0"/>
              <a:t>Pv4 </a:t>
            </a:r>
            <a:r>
              <a:rPr lang="en-US" sz="2600" b="1" dirty="0">
                <a:solidFill>
                  <a:srgbClr val="FF0000"/>
                </a:solidFill>
              </a:rPr>
              <a:t>H</a:t>
            </a:r>
            <a:r>
              <a:rPr lang="en-US" sz="2600" dirty="0"/>
              <a:t>eader </a:t>
            </a:r>
            <a:r>
              <a:rPr lang="en-US" sz="2600" b="1" dirty="0">
                <a:solidFill>
                  <a:srgbClr val="FF0000"/>
                </a:solidFill>
              </a:rPr>
              <a:t>L</a:t>
            </a:r>
            <a:r>
              <a:rPr lang="en-US" sz="2600" dirty="0"/>
              <a:t>ength in the number of 32-bit words</a:t>
            </a:r>
          </a:p>
          <a:p>
            <a:pPr marL="800100" lvl="1" indent="-342900"/>
            <a:r>
              <a:rPr lang="en-US" sz="2600" dirty="0"/>
              <a:t>a 4-bit number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FF0000"/>
                </a:solidFill>
              </a:rPr>
              <a:t>Differentiated services </a:t>
            </a:r>
            <a:r>
              <a:rPr lang="en-US" sz="2600" dirty="0"/>
              <a:t>- to distinguish between different classes of service. Originally, it was called the </a:t>
            </a:r>
            <a:r>
              <a:rPr lang="en-US" sz="2600" b="1" dirty="0"/>
              <a:t>Type of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6394277-1D15-45DD-A552-A32C139142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6735"/>
          </a:xfrm>
        </p:spPr>
        <p:txBody>
          <a:bodyPr/>
          <a:lstStyle/>
          <a:p>
            <a:r>
              <a:rPr lang="en-US" dirty="0"/>
              <a:t>Fields of IPv4 Header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42E06E1-10F2-4760-813A-71777C4E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5380" y="3481229"/>
            <a:ext cx="6981078" cy="33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9ADE7F-0265-28D0-6DE4-137F725805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751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39"/>
    </mc:Choice>
    <mc:Fallback>
      <p:transition spd="slow" advTm="111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54235" y="262890"/>
            <a:ext cx="8857562" cy="6325197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0000"/>
                </a:solidFill>
              </a:rPr>
              <a:t>Total length </a:t>
            </a:r>
            <a:r>
              <a:rPr lang="en-US" sz="2800" b="1" i="1" dirty="0"/>
              <a:t>- </a:t>
            </a:r>
            <a:r>
              <a:rPr lang="en-US" sz="2800" dirty="0"/>
              <a:t>includes both header and data payload</a:t>
            </a:r>
          </a:p>
          <a:p>
            <a:pPr>
              <a:spcBef>
                <a:spcPts val="600"/>
              </a:spcBef>
            </a:pPr>
            <a:r>
              <a:rPr lang="en-US" sz="2800" b="1" u="sng" dirty="0"/>
              <a:t>Question</a:t>
            </a:r>
            <a:r>
              <a:rPr lang="en-US" sz="2800" dirty="0"/>
              <a:t>: </a:t>
            </a:r>
            <a:r>
              <a:rPr lang="en-US" sz="2800" b="1" dirty="0"/>
              <a:t>What is the maximum size of an IPv4 packet?</a:t>
            </a:r>
          </a:p>
          <a:p>
            <a:pPr>
              <a:spcBef>
                <a:spcPts val="600"/>
              </a:spcBef>
            </a:pPr>
            <a:r>
              <a:rPr lang="en-US" sz="2800" b="1" dirty="0"/>
              <a:t>Your answer is: ??? 65,535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4FD5345-624B-4260-AD9C-89805590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0894" y="2841808"/>
            <a:ext cx="8106413" cy="3900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54AD8F-BE14-1EF0-1556-9EBED5E9E042}"/>
                  </a:ext>
                </a:extLst>
              </p14:cNvPr>
              <p14:cNvContentPartPr/>
              <p14:nvPr/>
            </p14:nvContentPartPr>
            <p14:xfrm>
              <a:off x="4431240" y="3470400"/>
              <a:ext cx="4605120" cy="763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54AD8F-BE14-1EF0-1556-9EBED5E9E0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21880" y="3461040"/>
                <a:ext cx="462384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E51A15-F827-332D-3390-0529A41DFA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11400" y="1901520"/>
              <a:ext cx="1834920" cy="1012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E51A15-F827-332D-3390-0529A41DFA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02040" y="1892160"/>
                <a:ext cx="1853640" cy="10314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29833AD-D907-D8EF-7233-D4F548B93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887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820"/>
    </mc:Choice>
    <mc:Fallback>
      <p:transition spd="slow" advTm="14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154235" y="143435"/>
            <a:ext cx="8857562" cy="644465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</a:rPr>
              <a:t>Identification</a:t>
            </a:r>
            <a:r>
              <a:rPr lang="en-US" dirty="0"/>
              <a:t> – Packet ID that allows destination host to determine which packet a newly-arrived fragment belongs to. </a:t>
            </a:r>
            <a:r>
              <a:rPr lang="en-US" b="1" dirty="0"/>
              <a:t>All the fragments of a packet contain the same ID number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DF</a:t>
            </a:r>
            <a:r>
              <a:rPr lang="en-US" dirty="0"/>
              <a:t> - Don’t Fragment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</a:rPr>
              <a:t>MF</a:t>
            </a:r>
            <a:r>
              <a:rPr lang="en-US" b="1" dirty="0"/>
              <a:t> </a:t>
            </a:r>
            <a:r>
              <a:rPr lang="en-US" dirty="0"/>
              <a:t>- More Fragments. All fragments of a packet except the last one have this bit set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rgbClr val="FF0000"/>
                </a:solidFill>
              </a:rPr>
              <a:t>Fragment offset </a:t>
            </a:r>
            <a:r>
              <a:rPr lang="en-US" dirty="0"/>
              <a:t>tells where in the current packet this fragment belongs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E3A62E-607D-4C70-8AA8-4E7424A8B6C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4FD5345-624B-4260-AD9C-89805590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0036" y="3429000"/>
            <a:ext cx="7146877" cy="343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399AF1-A8F0-169A-4E71-791E9490EE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2520" y="1315080"/>
              <a:ext cx="4529880" cy="3717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399AF1-A8F0-169A-4E71-791E9490E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3160" y="1305720"/>
                <a:ext cx="4548600" cy="37364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C7DB805-103C-5DBB-F195-381EB4FD16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300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758"/>
    </mc:Choice>
    <mc:Fallback>
      <p:transition spd="slow" advTm="29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9.6|146.4|291.5|78.6"/>
</p:tagLst>
</file>

<file path=ppt/theme/theme1.xml><?xml version="1.0" encoding="utf-8"?>
<a:theme xmlns:a="http://schemas.openxmlformats.org/drawingml/2006/main" name="Tannenbaum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Tannenbaum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annenbau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annenbau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annenbau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56334</TotalTime>
  <Words>2166</Words>
  <Application>Microsoft Office PowerPoint</Application>
  <PresentationFormat>On-screen Show (4:3)</PresentationFormat>
  <Paragraphs>295</Paragraphs>
  <Slides>34</Slides>
  <Notes>34</Notes>
  <HiddenSlides>0</HiddenSlides>
  <MMClips>31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Google Sans</vt:lpstr>
      <vt:lpstr>Times-Roman</vt:lpstr>
      <vt:lpstr>Arial</vt:lpstr>
      <vt:lpstr>Calibri</vt:lpstr>
      <vt:lpstr>Tahoma</vt:lpstr>
      <vt:lpstr>Times New Roman</vt:lpstr>
      <vt:lpstr>Verdana</vt:lpstr>
      <vt:lpstr>Wingdings</vt:lpstr>
      <vt:lpstr>Tannenbaum</vt:lpstr>
      <vt:lpstr>PowerPoint Presentation</vt:lpstr>
      <vt:lpstr>Review: Functions of the Network Layer</vt:lpstr>
      <vt:lpstr>Network Layer on the Internet</vt:lpstr>
      <vt:lpstr>Sender adds a header at each layer</vt:lpstr>
      <vt:lpstr>Receiver removes a header at each layer</vt:lpstr>
      <vt:lpstr>IPv4 Header</vt:lpstr>
      <vt:lpstr>Fields of IPv4 Header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 Length of a Trans-Layer Segment </vt:lpstr>
      <vt:lpstr>IPv4 Addresses (1) – Prefixes </vt:lpstr>
      <vt:lpstr>IPv4 Addresses (2) – Prefixes </vt:lpstr>
      <vt:lpstr>Subnet Mask for Old format of IPv4 Addresses</vt:lpstr>
      <vt:lpstr>IPv4 Addresses (3) – Subnets </vt:lpstr>
      <vt:lpstr>IPv4 Addresses (4) – Subnets </vt:lpstr>
      <vt:lpstr>IPv4 Addresses (5) – Subnets </vt:lpstr>
      <vt:lpstr>In-class Exercises</vt:lpstr>
      <vt:lpstr>A Discussion Question</vt:lpstr>
      <vt:lpstr>NAT (Network Address Translation)</vt:lpstr>
      <vt:lpstr>NAT (2)</vt:lpstr>
      <vt:lpstr>Illustration of How NAT Works:  A browser at local host 10.0.0.1 wants to access a Web server Steps 1 &amp; 2: outgoing HTTP request from 10.0.0.1 Steps 3 &amp; 4: incoming HTTP response to 10.0.0.1</vt:lpstr>
      <vt:lpstr>Internet Control Protocols</vt:lpstr>
      <vt:lpstr>DHCP</vt:lpstr>
      <vt:lpstr>ICMP (Internet Control Message Protocol)</vt:lpstr>
      <vt:lpstr>Output of traceroute or tracert</vt:lpstr>
      <vt:lpstr>ICMP Message Types</vt:lpstr>
      <vt:lpstr>A Discussion Question</vt:lpstr>
      <vt:lpstr>ARP</vt:lpstr>
      <vt:lpstr>When is ARP needed?</vt:lpstr>
      <vt:lpstr>Review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Steve_2</dc:creator>
  <cp:lastModifiedBy>Lixin Wang</cp:lastModifiedBy>
  <cp:revision>1293</cp:revision>
  <dcterms:created xsi:type="dcterms:W3CDTF">2010-05-03T15:18:06Z</dcterms:created>
  <dcterms:modified xsi:type="dcterms:W3CDTF">2024-09-04T15:25:16Z</dcterms:modified>
</cp:coreProperties>
</file>